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5561" y="682244"/>
            <a:ext cx="441134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93876" y="9806813"/>
            <a:ext cx="15366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12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29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0"/>
              <a:t>Conjugate-beam</a:t>
            </a:r>
            <a:r>
              <a:rPr dirty="0" spc="215"/>
              <a:t> </a:t>
            </a:r>
            <a:r>
              <a:rPr dirty="0" spc="470"/>
              <a:t>theory</a:t>
            </a:r>
          </a:p>
        </p:txBody>
      </p:sp>
      <p:sp>
        <p:nvSpPr>
          <p:cNvPr id="7" name="object 7"/>
          <p:cNvSpPr/>
          <p:nvPr/>
        </p:nvSpPr>
        <p:spPr>
          <a:xfrm>
            <a:off x="3042539" y="270992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0739" y="270992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8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35145" y="2709925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35858" y="3295522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0" y="0"/>
                </a:moveTo>
                <a:lnTo>
                  <a:pt x="3459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97503" y="3295522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27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41825" y="3295522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1230222"/>
            <a:ext cx="6672580" cy="36728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methods for determining deformations (either displacement,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rotation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 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beam).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developed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Muller-Breslau in 1865,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relies only on the principles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static, and hence its application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familiar.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60"/>
              </a:spcBef>
            </a:pPr>
            <a:r>
              <a:rPr dirty="0" sz="1400" spc="-5">
                <a:latin typeface="Times New Roman"/>
                <a:cs typeface="Times New Roman"/>
              </a:rPr>
              <a:t>The basis for this method </a:t>
            </a:r>
            <a:r>
              <a:rPr dirty="0" sz="1400" spc="-10">
                <a:latin typeface="Times New Roman"/>
                <a:cs typeface="Times New Roman"/>
              </a:rPr>
              <a:t>comes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similarity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equations.</a:t>
            </a:r>
            <a:endParaRPr sz="1400">
              <a:latin typeface="Times New Roman"/>
              <a:cs typeface="Times New Roman"/>
            </a:endParaRPr>
          </a:p>
          <a:p>
            <a:pPr algn="ctr" marR="8890">
              <a:lnSpc>
                <a:spcPct val="100000"/>
              </a:lnSpc>
              <a:spcBef>
                <a:spcPts val="1070"/>
              </a:spcBef>
            </a:pPr>
            <a:r>
              <a:rPr dirty="0" sz="1400" spc="535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087">
                <a:latin typeface="Cambria Math"/>
                <a:cs typeface="Cambria Math"/>
              </a:rPr>
              <a:t> </a:t>
            </a:r>
            <a:r>
              <a:rPr dirty="0" baseline="-41666" sz="2100" spc="172">
                <a:latin typeface="Cambria Math"/>
                <a:cs typeface="Cambria Math"/>
              </a:rPr>
              <a:t> </a:t>
            </a:r>
            <a:r>
              <a:rPr dirty="0" baseline="-41666" sz="2100" spc="1297">
                <a:latin typeface="Cambria Math"/>
                <a:cs typeface="Cambria Math"/>
              </a:rPr>
              <a:t> </a:t>
            </a:r>
            <a:r>
              <a:rPr dirty="0" baseline="-41666" sz="2100" spc="179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-179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  <a:tabLst>
                <a:tab pos="837565" algn="l"/>
                <a:tab pos="1292225" algn="l"/>
              </a:tabLst>
            </a:pPr>
            <a:r>
              <a:rPr dirty="0" sz="1400" spc="550">
                <a:latin typeface="Cambria Math"/>
                <a:cs typeface="Cambria Math"/>
              </a:rPr>
              <a:t>  </a:t>
            </a:r>
            <a:r>
              <a:rPr dirty="0" sz="1400" spc="550">
                <a:latin typeface="Cambria Math"/>
                <a:cs typeface="Cambria Math"/>
              </a:rPr>
              <a:t>	</a:t>
            </a:r>
            <a:r>
              <a:rPr dirty="0" sz="1400" spc="550">
                <a:latin typeface="Cambria Math"/>
                <a:cs typeface="Cambria Math"/>
              </a:rPr>
              <a:t>  </a:t>
            </a:r>
            <a:r>
              <a:rPr dirty="0" sz="1400" spc="55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5"/>
              </a:spcBef>
              <a:tabLst>
                <a:tab pos="972185" algn="l"/>
                <a:tab pos="1519555" algn="l"/>
              </a:tabLst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L="11430">
              <a:lnSpc>
                <a:spcPct val="100000"/>
              </a:lnSpc>
              <a:spcBef>
                <a:spcPts val="605"/>
              </a:spcBef>
            </a:pP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baseline="37698" sz="2100" spc="1087">
                <a:latin typeface="Cambria Math"/>
                <a:cs typeface="Cambria Math"/>
              </a:rPr>
              <a:t> </a:t>
            </a:r>
            <a:r>
              <a:rPr dirty="0" baseline="37698" sz="2100" spc="172">
                <a:latin typeface="Cambria Math"/>
                <a:cs typeface="Cambria Math"/>
              </a:rPr>
              <a:t> </a:t>
            </a:r>
            <a:r>
              <a:rPr dirty="0" baseline="37698" sz="2100" spc="1297">
                <a:latin typeface="Cambria Math"/>
                <a:cs typeface="Cambria Math"/>
              </a:rPr>
              <a:t> </a:t>
            </a:r>
            <a:r>
              <a:rPr dirty="0" baseline="37698" sz="2100" spc="112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>
                <a:latin typeface="Times New Roman"/>
                <a:cs typeface="Times New Roman"/>
              </a:rPr>
              <a:t>Above equations states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469900" marR="6350" indent="-228600">
              <a:lnSpc>
                <a:spcPct val="110000"/>
              </a:lnSpc>
              <a:spcBef>
                <a:spcPts val="1010"/>
              </a:spcBef>
              <a:buAutoNum type="arabicPlain"/>
              <a:tabLst>
                <a:tab pos="470534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slope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point in the real beam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numerically equal to the shear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 corresponding point in the conjugate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beam.</a:t>
            </a:r>
            <a:endParaRPr sz="1400">
              <a:latin typeface="Times New Roman"/>
              <a:cs typeface="Times New Roman"/>
            </a:endParaRPr>
          </a:p>
          <a:p>
            <a:pPr marL="469900" marR="10160" indent="-228600">
              <a:lnSpc>
                <a:spcPct val="110000"/>
              </a:lnSpc>
              <a:spcBef>
                <a:spcPts val="10"/>
              </a:spcBef>
              <a:buAutoNum type="arabicPlain"/>
              <a:tabLst>
                <a:tab pos="470534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displacement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 in the real beam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numerically </a:t>
            </a:r>
            <a:r>
              <a:rPr dirty="0" sz="1400">
                <a:latin typeface="Times New Roman"/>
                <a:cs typeface="Times New Roman"/>
              </a:rPr>
              <a:t>equal </a:t>
            </a:r>
            <a:r>
              <a:rPr dirty="0" sz="1400" spc="-5">
                <a:latin typeface="Times New Roman"/>
                <a:cs typeface="Times New Roman"/>
              </a:rPr>
              <a:t>to the moment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 corresponding point in the conjugate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75380" y="5346508"/>
            <a:ext cx="6146607" cy="3441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107569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algn="just" marL="29209" marR="142875">
              <a:lnSpc>
                <a:spcPct val="110400"/>
              </a:lnSpc>
              <a:spcBef>
                <a:spcPts val="275"/>
              </a:spcBef>
            </a:pPr>
            <a:r>
              <a:rPr dirty="0" sz="1400" spc="-5">
                <a:latin typeface="Times New Roman"/>
                <a:cs typeface="Times New Roman"/>
              </a:rPr>
              <a:t>Conjugate- </a:t>
            </a:r>
            <a:r>
              <a:rPr dirty="0" sz="1400">
                <a:latin typeface="Times New Roman"/>
                <a:cs typeface="Times New Roman"/>
              </a:rPr>
              <a:t>Beam supports:- </a:t>
            </a:r>
            <a:r>
              <a:rPr dirty="0" sz="1400" spc="-5">
                <a:latin typeface="Times New Roman"/>
                <a:cs typeface="Times New Roman"/>
              </a:rPr>
              <a:t>when drawing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conjugate </a:t>
            </a:r>
            <a:r>
              <a:rPr dirty="0" sz="1400">
                <a:latin typeface="Times New Roman"/>
                <a:cs typeface="Times New Roman"/>
              </a:rPr>
              <a:t>beam it </a:t>
            </a:r>
            <a:r>
              <a:rPr dirty="0" sz="1400" spc="-5">
                <a:latin typeface="Times New Roman"/>
                <a:cs typeface="Times New Roman"/>
              </a:rPr>
              <a:t>is important that the shear  and moment developed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supports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conjugate </a:t>
            </a:r>
            <a:r>
              <a:rPr dirty="0" sz="1400">
                <a:latin typeface="Times New Roman"/>
                <a:cs typeface="Times New Roman"/>
              </a:rPr>
              <a:t>beam </a:t>
            </a:r>
            <a:r>
              <a:rPr dirty="0" sz="1400" spc="-5">
                <a:latin typeface="Times New Roman"/>
                <a:cs typeface="Times New Roman"/>
              </a:rPr>
              <a:t>account for the corresponding  slope and displacement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real beams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supports.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6651" y="1739191"/>
            <a:ext cx="6343712" cy="2129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4726" y="4121716"/>
            <a:ext cx="6087525" cy="25825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3680" y="6877811"/>
            <a:ext cx="6360585" cy="2560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6183" y="797542"/>
            <a:ext cx="6478860" cy="2284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93528" y="3735323"/>
            <a:ext cx="6147989" cy="2305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25185" y="6672128"/>
            <a:ext cx="5632545" cy="2354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2773425"/>
            <a:ext cx="628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3136519"/>
            <a:ext cx="1874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Find the reactions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508374"/>
            <a:ext cx="2172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RA=10 </a:t>
            </a:r>
            <a:r>
              <a:rPr dirty="0" sz="1400">
                <a:latin typeface="Calibri"/>
                <a:cs typeface="Calibri"/>
              </a:rPr>
              <a:t>↑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MA=150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C.C.W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875658"/>
            <a:ext cx="3498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2-draw M/EI </a:t>
            </a:r>
            <a:r>
              <a:rPr dirty="0" sz="1400" spc="-5">
                <a:latin typeface="Times New Roman"/>
                <a:cs typeface="Times New Roman"/>
              </a:rPr>
              <a:t>for beam,and </a:t>
            </a:r>
            <a:r>
              <a:rPr dirty="0" sz="1400">
                <a:latin typeface="Times New Roman"/>
                <a:cs typeface="Times New Roman"/>
              </a:rPr>
              <a:t>draw </a:t>
            </a:r>
            <a:r>
              <a:rPr dirty="0" sz="1400" spc="-5">
                <a:latin typeface="Times New Roman"/>
                <a:cs typeface="Times New Roman"/>
              </a:rPr>
              <a:t>conjugate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494144"/>
            <a:ext cx="8229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054977"/>
            <a:ext cx="47561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8288" y="7143368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8648" y="7195692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82750" y="719569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91182" y="7195692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4" h="0">
                <a:moveTo>
                  <a:pt x="0" y="0"/>
                </a:moveTo>
                <a:lnTo>
                  <a:pt x="2959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33068" y="6878802"/>
            <a:ext cx="244919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41666" sz="2100" spc="652">
                <a:latin typeface="Cambria Math"/>
                <a:cs typeface="Cambria Math"/>
              </a:rPr>
              <a:t> </a:t>
            </a:r>
            <a:r>
              <a:rPr dirty="0" baseline="-41666" sz="2100" spc="-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-41666" sz="2100" spc="644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 </a:t>
            </a:r>
            <a:r>
              <a:rPr dirty="0" baseline="-41666" sz="2100" spc="9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  <a:p>
            <a:pPr algn="ctr" marL="57785">
              <a:lnSpc>
                <a:spcPct val="100000"/>
              </a:lnSpc>
              <a:spcBef>
                <a:spcPts val="325"/>
              </a:spcBef>
              <a:tabLst>
                <a:tab pos="506095" algn="l"/>
                <a:tab pos="920750" algn="l"/>
                <a:tab pos="1885314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40430" y="7195692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 h="0">
                <a:moveTo>
                  <a:pt x="0" y="0"/>
                </a:moveTo>
                <a:lnTo>
                  <a:pt x="527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38580" y="8230361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30172" y="8282685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84273" y="828268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40889" y="828268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49702" y="8282685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96463" y="828268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4500" y="7581138"/>
            <a:ext cx="3955415" cy="664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baseline="-41666" sz="2100" spc="1327">
                <a:latin typeface="Cambria Math"/>
                <a:cs typeface="Cambria Math"/>
              </a:rPr>
              <a:t> </a:t>
            </a:r>
            <a:r>
              <a:rPr dirty="0" baseline="-41666" sz="2100" spc="17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787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209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41666" sz="2100" spc="652">
                <a:latin typeface="Cambria Math"/>
                <a:cs typeface="Cambria Math"/>
              </a:rPr>
              <a:t> </a:t>
            </a:r>
            <a:r>
              <a:rPr dirty="0" baseline="-41666" sz="2100" spc="-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41666" sz="2100" spc="652">
                <a:latin typeface="Cambria Math"/>
                <a:cs typeface="Cambria Math"/>
              </a:rPr>
              <a:t> </a:t>
            </a:r>
            <a:r>
              <a:rPr dirty="0" baseline="-41666" sz="2100" spc="-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644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 </a:t>
            </a:r>
            <a:r>
              <a:rPr dirty="0" baseline="-41666" sz="2100" spc="652">
                <a:latin typeface="Cambria Math"/>
                <a:cs typeface="Cambria Math"/>
              </a:rPr>
              <a:t> </a:t>
            </a:r>
            <a:r>
              <a:rPr dirty="0" baseline="-41666" sz="2100" spc="-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2286" y="8260841"/>
            <a:ext cx="283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0375" algn="l"/>
                <a:tab pos="817244" algn="l"/>
                <a:tab pos="1231900" algn="l"/>
                <a:tab pos="1972310" algn="l"/>
                <a:tab pos="2640330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24707" y="8282685"/>
            <a:ext cx="761365" cy="0"/>
          </a:xfrm>
          <a:custGeom>
            <a:avLst/>
            <a:gdLst/>
            <a:ahLst/>
            <a:cxnLst/>
            <a:rect l="l" t="t" r="r" b="b"/>
            <a:pathLst>
              <a:path w="761364" h="0">
                <a:moveTo>
                  <a:pt x="0" y="0"/>
                </a:moveTo>
                <a:lnTo>
                  <a:pt x="760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0" y="8563203"/>
            <a:ext cx="6048375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Note that sign negative indicate the slope is measured clockwise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displacement is  downward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47900" y="169989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5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47900" y="169989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5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35504" y="1504949"/>
            <a:ext cx="114300" cy="49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35504" y="1504949"/>
            <a:ext cx="114300" cy="495300"/>
          </a:xfrm>
          <a:custGeom>
            <a:avLst/>
            <a:gdLst/>
            <a:ahLst/>
            <a:cxnLst/>
            <a:rect l="l" t="t" r="r" b="b"/>
            <a:pathLst>
              <a:path w="114300" h="495300">
                <a:moveTo>
                  <a:pt x="0" y="495300"/>
                </a:moveTo>
                <a:lnTo>
                  <a:pt x="114300" y="495300"/>
                </a:lnTo>
                <a:lnTo>
                  <a:pt x="114300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14117" y="2017521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41672" y="1892554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05300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55313" y="1497837"/>
            <a:ext cx="383540" cy="502920"/>
          </a:xfrm>
          <a:custGeom>
            <a:avLst/>
            <a:gdLst/>
            <a:ahLst/>
            <a:cxnLst/>
            <a:rect l="l" t="t" r="r" b="b"/>
            <a:pathLst>
              <a:path w="383539" h="502919">
                <a:moveTo>
                  <a:pt x="225806" y="422021"/>
                </a:moveTo>
                <a:lnTo>
                  <a:pt x="197612" y="502412"/>
                </a:lnTo>
                <a:lnTo>
                  <a:pt x="278891" y="476757"/>
                </a:lnTo>
                <a:lnTo>
                  <a:pt x="267683" y="465200"/>
                </a:lnTo>
                <a:lnTo>
                  <a:pt x="241046" y="465200"/>
                </a:lnTo>
                <a:lnTo>
                  <a:pt x="236220" y="460121"/>
                </a:lnTo>
                <a:lnTo>
                  <a:pt x="236220" y="456056"/>
                </a:lnTo>
                <a:lnTo>
                  <a:pt x="238760" y="453644"/>
                </a:lnTo>
                <a:lnTo>
                  <a:pt x="247861" y="444762"/>
                </a:lnTo>
                <a:lnTo>
                  <a:pt x="225806" y="422021"/>
                </a:lnTo>
                <a:close/>
              </a:path>
              <a:path w="383539" h="502919">
                <a:moveTo>
                  <a:pt x="247861" y="444762"/>
                </a:moveTo>
                <a:lnTo>
                  <a:pt x="238760" y="453644"/>
                </a:lnTo>
                <a:lnTo>
                  <a:pt x="236220" y="456056"/>
                </a:lnTo>
                <a:lnTo>
                  <a:pt x="236220" y="460121"/>
                </a:lnTo>
                <a:lnTo>
                  <a:pt x="241046" y="465200"/>
                </a:lnTo>
                <a:lnTo>
                  <a:pt x="245110" y="465200"/>
                </a:lnTo>
                <a:lnTo>
                  <a:pt x="247650" y="462788"/>
                </a:lnTo>
                <a:lnTo>
                  <a:pt x="256737" y="453914"/>
                </a:lnTo>
                <a:lnTo>
                  <a:pt x="247861" y="444762"/>
                </a:lnTo>
                <a:close/>
              </a:path>
              <a:path w="383539" h="502919">
                <a:moveTo>
                  <a:pt x="256737" y="453914"/>
                </a:moveTo>
                <a:lnTo>
                  <a:pt x="247650" y="462788"/>
                </a:lnTo>
                <a:lnTo>
                  <a:pt x="245110" y="465200"/>
                </a:lnTo>
                <a:lnTo>
                  <a:pt x="267683" y="465200"/>
                </a:lnTo>
                <a:lnTo>
                  <a:pt x="256737" y="453914"/>
                </a:lnTo>
                <a:close/>
              </a:path>
              <a:path w="383539" h="502919">
                <a:moveTo>
                  <a:pt x="5461" y="0"/>
                </a:moveTo>
                <a:lnTo>
                  <a:pt x="1904" y="2031"/>
                </a:lnTo>
                <a:lnTo>
                  <a:pt x="1015" y="5461"/>
                </a:lnTo>
                <a:lnTo>
                  <a:pt x="0" y="8763"/>
                </a:lnTo>
                <a:lnTo>
                  <a:pt x="2032" y="12319"/>
                </a:lnTo>
                <a:lnTo>
                  <a:pt x="5461" y="13207"/>
                </a:lnTo>
                <a:lnTo>
                  <a:pt x="96012" y="38353"/>
                </a:lnTo>
                <a:lnTo>
                  <a:pt x="139446" y="51307"/>
                </a:lnTo>
                <a:lnTo>
                  <a:pt x="180594" y="64897"/>
                </a:lnTo>
                <a:lnTo>
                  <a:pt x="218821" y="78994"/>
                </a:lnTo>
                <a:lnTo>
                  <a:pt x="268986" y="101600"/>
                </a:lnTo>
                <a:lnTo>
                  <a:pt x="308228" y="126492"/>
                </a:lnTo>
                <a:lnTo>
                  <a:pt x="336550" y="153797"/>
                </a:lnTo>
                <a:lnTo>
                  <a:pt x="360679" y="193167"/>
                </a:lnTo>
                <a:lnTo>
                  <a:pt x="370077" y="235203"/>
                </a:lnTo>
                <a:lnTo>
                  <a:pt x="370332" y="246125"/>
                </a:lnTo>
                <a:lnTo>
                  <a:pt x="369697" y="257175"/>
                </a:lnTo>
                <a:lnTo>
                  <a:pt x="358901" y="302768"/>
                </a:lnTo>
                <a:lnTo>
                  <a:pt x="339598" y="338836"/>
                </a:lnTo>
                <a:lnTo>
                  <a:pt x="311023" y="376936"/>
                </a:lnTo>
                <a:lnTo>
                  <a:pt x="275716" y="416432"/>
                </a:lnTo>
                <a:lnTo>
                  <a:pt x="247861" y="444762"/>
                </a:lnTo>
                <a:lnTo>
                  <a:pt x="256737" y="453914"/>
                </a:lnTo>
                <a:lnTo>
                  <a:pt x="284861" y="425196"/>
                </a:lnTo>
                <a:lnTo>
                  <a:pt x="320928" y="384810"/>
                </a:lnTo>
                <a:lnTo>
                  <a:pt x="350392" y="345440"/>
                </a:lnTo>
                <a:lnTo>
                  <a:pt x="370839" y="306959"/>
                </a:lnTo>
                <a:lnTo>
                  <a:pt x="380873" y="270001"/>
                </a:lnTo>
                <a:lnTo>
                  <a:pt x="383032" y="245872"/>
                </a:lnTo>
                <a:lnTo>
                  <a:pt x="382650" y="233934"/>
                </a:lnTo>
                <a:lnTo>
                  <a:pt x="372110" y="187832"/>
                </a:lnTo>
                <a:lnTo>
                  <a:pt x="345948" y="145288"/>
                </a:lnTo>
                <a:lnTo>
                  <a:pt x="315595" y="116331"/>
                </a:lnTo>
                <a:lnTo>
                  <a:pt x="274700" y="90297"/>
                </a:lnTo>
                <a:lnTo>
                  <a:pt x="223392" y="67055"/>
                </a:lnTo>
                <a:lnTo>
                  <a:pt x="184658" y="52831"/>
                </a:lnTo>
                <a:lnTo>
                  <a:pt x="143001" y="39116"/>
                </a:lnTo>
                <a:lnTo>
                  <a:pt x="99440" y="26162"/>
                </a:lnTo>
                <a:lnTo>
                  <a:pt x="8762" y="1016"/>
                </a:lnTo>
                <a:lnTo>
                  <a:pt x="5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27736" y="362942"/>
            <a:ext cx="6709409" cy="160147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81915">
              <a:lnSpc>
                <a:spcPct val="1101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Example:- determine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slope and deflection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using </a:t>
            </a:r>
            <a:r>
              <a:rPr dirty="0" sz="1400">
                <a:latin typeface="Times New Roman"/>
                <a:cs typeface="Times New Roman"/>
              </a:rPr>
              <a:t>conjugate-beam </a:t>
            </a:r>
            <a:r>
              <a:rPr dirty="0" sz="1400" spc="-5">
                <a:latin typeface="Times New Roman"/>
                <a:cs typeface="Times New Roman"/>
              </a:rPr>
              <a:t>method, EI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  <a:p>
            <a:pPr algn="ctr" marL="1453515">
              <a:lnSpc>
                <a:spcPts val="1270"/>
              </a:lnSpc>
            </a:pPr>
            <a:r>
              <a:rPr dirty="0" baseline="-25793" sz="2100" spc="-7">
                <a:latin typeface="Times New Roman"/>
                <a:cs typeface="Times New Roman"/>
              </a:rPr>
              <a:t>10</a:t>
            </a:r>
            <a:r>
              <a:rPr dirty="0" sz="900" spc="-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4140200">
              <a:lnSpc>
                <a:spcPct val="100000"/>
              </a:lnSpc>
              <a:spcBef>
                <a:spcPts val="1095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50</a:t>
            </a:r>
            <a:r>
              <a:rPr dirty="0" sz="900" spc="-5">
                <a:latin typeface="Times New Roman"/>
                <a:cs typeface="Times New Roman"/>
              </a:rPr>
              <a:t>kN.m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36875" y="1892554"/>
            <a:ext cx="502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=1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76725" y="324294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276725" y="324294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64329" y="3047999"/>
            <a:ext cx="114300" cy="495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64329" y="3047999"/>
            <a:ext cx="114300" cy="495300"/>
          </a:xfrm>
          <a:custGeom>
            <a:avLst/>
            <a:gdLst/>
            <a:ahLst/>
            <a:cxnLst/>
            <a:rect l="l" t="t" r="r" b="b"/>
            <a:pathLst>
              <a:path w="114300" h="495300">
                <a:moveTo>
                  <a:pt x="0" y="495300"/>
                </a:moveTo>
                <a:lnTo>
                  <a:pt x="114300" y="495300"/>
                </a:lnTo>
                <a:lnTo>
                  <a:pt x="114300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270497" y="3436746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34125" y="289877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460997" y="2715513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7">
                <a:latin typeface="Times New Roman"/>
                <a:cs typeface="Times New Roman"/>
              </a:rPr>
              <a:t>10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184138" y="3040887"/>
            <a:ext cx="383540" cy="502920"/>
          </a:xfrm>
          <a:custGeom>
            <a:avLst/>
            <a:gdLst/>
            <a:ahLst/>
            <a:cxnLst/>
            <a:rect l="l" t="t" r="r" b="b"/>
            <a:pathLst>
              <a:path w="383540" h="502920">
                <a:moveTo>
                  <a:pt x="225806" y="422021"/>
                </a:moveTo>
                <a:lnTo>
                  <a:pt x="197612" y="502412"/>
                </a:lnTo>
                <a:lnTo>
                  <a:pt x="278891" y="476757"/>
                </a:lnTo>
                <a:lnTo>
                  <a:pt x="267683" y="465200"/>
                </a:lnTo>
                <a:lnTo>
                  <a:pt x="241046" y="465200"/>
                </a:lnTo>
                <a:lnTo>
                  <a:pt x="236220" y="460121"/>
                </a:lnTo>
                <a:lnTo>
                  <a:pt x="236220" y="456056"/>
                </a:lnTo>
                <a:lnTo>
                  <a:pt x="238760" y="453644"/>
                </a:lnTo>
                <a:lnTo>
                  <a:pt x="247861" y="444762"/>
                </a:lnTo>
                <a:lnTo>
                  <a:pt x="225806" y="422021"/>
                </a:lnTo>
                <a:close/>
              </a:path>
              <a:path w="383540" h="502920">
                <a:moveTo>
                  <a:pt x="247861" y="444762"/>
                </a:moveTo>
                <a:lnTo>
                  <a:pt x="238760" y="453644"/>
                </a:lnTo>
                <a:lnTo>
                  <a:pt x="236220" y="456056"/>
                </a:lnTo>
                <a:lnTo>
                  <a:pt x="236220" y="460121"/>
                </a:lnTo>
                <a:lnTo>
                  <a:pt x="241046" y="465200"/>
                </a:lnTo>
                <a:lnTo>
                  <a:pt x="245110" y="465200"/>
                </a:lnTo>
                <a:lnTo>
                  <a:pt x="247650" y="462788"/>
                </a:lnTo>
                <a:lnTo>
                  <a:pt x="256737" y="453914"/>
                </a:lnTo>
                <a:lnTo>
                  <a:pt x="247861" y="444762"/>
                </a:lnTo>
                <a:close/>
              </a:path>
              <a:path w="383540" h="502920">
                <a:moveTo>
                  <a:pt x="256737" y="453914"/>
                </a:moveTo>
                <a:lnTo>
                  <a:pt x="247650" y="462788"/>
                </a:lnTo>
                <a:lnTo>
                  <a:pt x="245110" y="465200"/>
                </a:lnTo>
                <a:lnTo>
                  <a:pt x="267683" y="465200"/>
                </a:lnTo>
                <a:lnTo>
                  <a:pt x="256737" y="453914"/>
                </a:lnTo>
                <a:close/>
              </a:path>
              <a:path w="383540" h="502920">
                <a:moveTo>
                  <a:pt x="5461" y="0"/>
                </a:moveTo>
                <a:lnTo>
                  <a:pt x="1904" y="2031"/>
                </a:lnTo>
                <a:lnTo>
                  <a:pt x="1015" y="5461"/>
                </a:lnTo>
                <a:lnTo>
                  <a:pt x="0" y="8763"/>
                </a:lnTo>
                <a:lnTo>
                  <a:pt x="2032" y="12319"/>
                </a:lnTo>
                <a:lnTo>
                  <a:pt x="5461" y="13207"/>
                </a:lnTo>
                <a:lnTo>
                  <a:pt x="96012" y="38353"/>
                </a:lnTo>
                <a:lnTo>
                  <a:pt x="139446" y="51307"/>
                </a:lnTo>
                <a:lnTo>
                  <a:pt x="180594" y="64897"/>
                </a:lnTo>
                <a:lnTo>
                  <a:pt x="218821" y="78994"/>
                </a:lnTo>
                <a:lnTo>
                  <a:pt x="268986" y="101600"/>
                </a:lnTo>
                <a:lnTo>
                  <a:pt x="308228" y="126492"/>
                </a:lnTo>
                <a:lnTo>
                  <a:pt x="336550" y="153797"/>
                </a:lnTo>
                <a:lnTo>
                  <a:pt x="360680" y="193167"/>
                </a:lnTo>
                <a:lnTo>
                  <a:pt x="370078" y="235203"/>
                </a:lnTo>
                <a:lnTo>
                  <a:pt x="370332" y="246125"/>
                </a:lnTo>
                <a:lnTo>
                  <a:pt x="369696" y="257175"/>
                </a:lnTo>
                <a:lnTo>
                  <a:pt x="358902" y="302768"/>
                </a:lnTo>
                <a:lnTo>
                  <a:pt x="339597" y="338836"/>
                </a:lnTo>
                <a:lnTo>
                  <a:pt x="311023" y="376936"/>
                </a:lnTo>
                <a:lnTo>
                  <a:pt x="275716" y="416432"/>
                </a:lnTo>
                <a:lnTo>
                  <a:pt x="247861" y="444762"/>
                </a:lnTo>
                <a:lnTo>
                  <a:pt x="256737" y="453914"/>
                </a:lnTo>
                <a:lnTo>
                  <a:pt x="284861" y="425196"/>
                </a:lnTo>
                <a:lnTo>
                  <a:pt x="320929" y="384810"/>
                </a:lnTo>
                <a:lnTo>
                  <a:pt x="350392" y="345440"/>
                </a:lnTo>
                <a:lnTo>
                  <a:pt x="370839" y="306959"/>
                </a:lnTo>
                <a:lnTo>
                  <a:pt x="380872" y="270001"/>
                </a:lnTo>
                <a:lnTo>
                  <a:pt x="383032" y="245872"/>
                </a:lnTo>
                <a:lnTo>
                  <a:pt x="382651" y="233934"/>
                </a:lnTo>
                <a:lnTo>
                  <a:pt x="372110" y="187832"/>
                </a:lnTo>
                <a:lnTo>
                  <a:pt x="345947" y="145288"/>
                </a:lnTo>
                <a:lnTo>
                  <a:pt x="315595" y="116331"/>
                </a:lnTo>
                <a:lnTo>
                  <a:pt x="274700" y="90297"/>
                </a:lnTo>
                <a:lnTo>
                  <a:pt x="223392" y="67055"/>
                </a:lnTo>
                <a:lnTo>
                  <a:pt x="184658" y="52831"/>
                </a:lnTo>
                <a:lnTo>
                  <a:pt x="143001" y="39116"/>
                </a:lnTo>
                <a:lnTo>
                  <a:pt x="99440" y="26162"/>
                </a:lnTo>
                <a:lnTo>
                  <a:pt x="8762" y="1016"/>
                </a:lnTo>
                <a:lnTo>
                  <a:pt x="5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585966" y="3269107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50</a:t>
            </a:r>
            <a:r>
              <a:rPr dirty="0" sz="900" spc="-5">
                <a:latin typeface="Times New Roman"/>
                <a:cs typeface="Times New Roman"/>
              </a:rPr>
              <a:t>kN.m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65572" y="3436746"/>
            <a:ext cx="502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=1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baseline="40123" sz="1350">
                <a:latin typeface="Times New Roman"/>
                <a:cs typeface="Times New Roman"/>
              </a:rPr>
              <a:t>m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983354" y="3128136"/>
            <a:ext cx="292735" cy="537845"/>
          </a:xfrm>
          <a:custGeom>
            <a:avLst/>
            <a:gdLst/>
            <a:ahLst/>
            <a:cxnLst/>
            <a:rect l="l" t="t" r="r" b="b"/>
            <a:pathLst>
              <a:path w="292735" h="537845">
                <a:moveTo>
                  <a:pt x="199645" y="494347"/>
                </a:moveTo>
                <a:lnTo>
                  <a:pt x="179705" y="519049"/>
                </a:lnTo>
                <a:lnTo>
                  <a:pt x="262890" y="537337"/>
                </a:lnTo>
                <a:lnTo>
                  <a:pt x="247981" y="504571"/>
                </a:lnTo>
                <a:lnTo>
                  <a:pt x="212217" y="504571"/>
                </a:lnTo>
                <a:lnTo>
                  <a:pt x="199645" y="494347"/>
                </a:lnTo>
                <a:close/>
              </a:path>
              <a:path w="292735" h="537845">
                <a:moveTo>
                  <a:pt x="207582" y="484516"/>
                </a:moveTo>
                <a:lnTo>
                  <a:pt x="199645" y="494347"/>
                </a:lnTo>
                <a:lnTo>
                  <a:pt x="212217" y="504571"/>
                </a:lnTo>
                <a:lnTo>
                  <a:pt x="216154" y="504063"/>
                </a:lnTo>
                <a:lnTo>
                  <a:pt x="218440" y="501396"/>
                </a:lnTo>
                <a:lnTo>
                  <a:pt x="220599" y="498601"/>
                </a:lnTo>
                <a:lnTo>
                  <a:pt x="220218" y="494665"/>
                </a:lnTo>
                <a:lnTo>
                  <a:pt x="217424" y="492505"/>
                </a:lnTo>
                <a:lnTo>
                  <a:pt x="207582" y="484516"/>
                </a:lnTo>
                <a:close/>
              </a:path>
              <a:path w="292735" h="537845">
                <a:moveTo>
                  <a:pt x="227584" y="459740"/>
                </a:moveTo>
                <a:lnTo>
                  <a:pt x="207582" y="484516"/>
                </a:lnTo>
                <a:lnTo>
                  <a:pt x="217424" y="492505"/>
                </a:lnTo>
                <a:lnTo>
                  <a:pt x="220218" y="494665"/>
                </a:lnTo>
                <a:lnTo>
                  <a:pt x="220599" y="498601"/>
                </a:lnTo>
                <a:lnTo>
                  <a:pt x="218440" y="501396"/>
                </a:lnTo>
                <a:lnTo>
                  <a:pt x="216154" y="504063"/>
                </a:lnTo>
                <a:lnTo>
                  <a:pt x="212217" y="504571"/>
                </a:lnTo>
                <a:lnTo>
                  <a:pt x="247981" y="504571"/>
                </a:lnTo>
                <a:lnTo>
                  <a:pt x="227584" y="459740"/>
                </a:lnTo>
                <a:close/>
              </a:path>
              <a:path w="292735" h="537845">
                <a:moveTo>
                  <a:pt x="286385" y="0"/>
                </a:moveTo>
                <a:lnTo>
                  <a:pt x="246125" y="14858"/>
                </a:lnTo>
                <a:lnTo>
                  <a:pt x="209677" y="28828"/>
                </a:lnTo>
                <a:lnTo>
                  <a:pt x="174371" y="43179"/>
                </a:lnTo>
                <a:lnTo>
                  <a:pt x="125475" y="65786"/>
                </a:lnTo>
                <a:lnTo>
                  <a:pt x="82804" y="90170"/>
                </a:lnTo>
                <a:lnTo>
                  <a:pt x="48641" y="117348"/>
                </a:lnTo>
                <a:lnTo>
                  <a:pt x="24765" y="147320"/>
                </a:lnTo>
                <a:lnTo>
                  <a:pt x="5080" y="190880"/>
                </a:lnTo>
                <a:lnTo>
                  <a:pt x="0" y="226187"/>
                </a:lnTo>
                <a:lnTo>
                  <a:pt x="254" y="238378"/>
                </a:lnTo>
                <a:lnTo>
                  <a:pt x="11430" y="288417"/>
                </a:lnTo>
                <a:lnTo>
                  <a:pt x="31115" y="327532"/>
                </a:lnTo>
                <a:lnTo>
                  <a:pt x="62230" y="368173"/>
                </a:lnTo>
                <a:lnTo>
                  <a:pt x="88392" y="396240"/>
                </a:lnTo>
                <a:lnTo>
                  <a:pt x="118237" y="424688"/>
                </a:lnTo>
                <a:lnTo>
                  <a:pt x="151003" y="453771"/>
                </a:lnTo>
                <a:lnTo>
                  <a:pt x="185800" y="483107"/>
                </a:lnTo>
                <a:lnTo>
                  <a:pt x="199645" y="494347"/>
                </a:lnTo>
                <a:lnTo>
                  <a:pt x="207582" y="484516"/>
                </a:lnTo>
                <a:lnTo>
                  <a:pt x="193802" y="473328"/>
                </a:lnTo>
                <a:lnTo>
                  <a:pt x="159131" y="443992"/>
                </a:lnTo>
                <a:lnTo>
                  <a:pt x="126746" y="415290"/>
                </a:lnTo>
                <a:lnTo>
                  <a:pt x="97155" y="387096"/>
                </a:lnTo>
                <a:lnTo>
                  <a:pt x="60325" y="346201"/>
                </a:lnTo>
                <a:lnTo>
                  <a:pt x="34290" y="307848"/>
                </a:lnTo>
                <a:lnTo>
                  <a:pt x="19050" y="271525"/>
                </a:lnTo>
                <a:lnTo>
                  <a:pt x="12573" y="225932"/>
                </a:lnTo>
                <a:lnTo>
                  <a:pt x="13335" y="215138"/>
                </a:lnTo>
                <a:lnTo>
                  <a:pt x="24892" y="173481"/>
                </a:lnTo>
                <a:lnTo>
                  <a:pt x="49657" y="135000"/>
                </a:lnTo>
                <a:lnTo>
                  <a:pt x="78232" y="108839"/>
                </a:lnTo>
                <a:lnTo>
                  <a:pt x="116712" y="84708"/>
                </a:lnTo>
                <a:lnTo>
                  <a:pt x="162814" y="62102"/>
                </a:lnTo>
                <a:lnTo>
                  <a:pt x="214375" y="40640"/>
                </a:lnTo>
                <a:lnTo>
                  <a:pt x="290830" y="11811"/>
                </a:lnTo>
                <a:lnTo>
                  <a:pt x="292481" y="8127"/>
                </a:lnTo>
                <a:lnTo>
                  <a:pt x="291338" y="4952"/>
                </a:lnTo>
                <a:lnTo>
                  <a:pt x="290068" y="1650"/>
                </a:lnTo>
                <a:lnTo>
                  <a:pt x="2863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471798" y="3258438"/>
            <a:ext cx="550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Times New Roman"/>
                <a:cs typeface="Times New Roman"/>
              </a:rPr>
              <a:t>150</a:t>
            </a:r>
            <a:r>
              <a:rPr dirty="0" sz="900" spc="-5">
                <a:latin typeface="Times New Roman"/>
                <a:cs typeface="Times New Roman"/>
              </a:rPr>
              <a:t>kN.m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83379" y="360997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5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331850"/>
                </a:lnTo>
                <a:lnTo>
                  <a:pt x="34544" y="334644"/>
                </a:lnTo>
                <a:lnTo>
                  <a:pt x="41656" y="334644"/>
                </a:lnTo>
                <a:lnTo>
                  <a:pt x="44450" y="33185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33464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3464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232528" y="3560190"/>
            <a:ext cx="34353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1206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baseline="-25793" sz="2100" spc="7">
                <a:latin typeface="Times New Roman"/>
                <a:cs typeface="Times New Roman"/>
              </a:rPr>
              <a:t>10</a:t>
            </a:r>
            <a:r>
              <a:rPr dirty="0" sz="900" spc="-15">
                <a:latin typeface="Times New Roman"/>
                <a:cs typeface="Times New Roman"/>
              </a:rPr>
              <a:t>kN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81150" y="518604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581150" y="518604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95700" y="4991099"/>
            <a:ext cx="114300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95700" y="4991099"/>
            <a:ext cx="114300" cy="495300"/>
          </a:xfrm>
          <a:custGeom>
            <a:avLst/>
            <a:gdLst/>
            <a:ahLst/>
            <a:cxnLst/>
            <a:rect l="l" t="t" r="r" b="b"/>
            <a:pathLst>
              <a:path w="114300" h="495300">
                <a:moveTo>
                  <a:pt x="0" y="495300"/>
                </a:moveTo>
                <a:lnTo>
                  <a:pt x="114300" y="495300"/>
                </a:lnTo>
                <a:lnTo>
                  <a:pt x="114300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424686" y="5122290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78707" y="5203062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581150" y="4800599"/>
            <a:ext cx="2105025" cy="371475"/>
          </a:xfrm>
          <a:custGeom>
            <a:avLst/>
            <a:gdLst/>
            <a:ahLst/>
            <a:cxnLst/>
            <a:rect l="l" t="t" r="r" b="b"/>
            <a:pathLst>
              <a:path w="2105025" h="371475">
                <a:moveTo>
                  <a:pt x="2105025" y="0"/>
                </a:moveTo>
                <a:lnTo>
                  <a:pt x="2105025" y="371475"/>
                </a:lnTo>
                <a:lnTo>
                  <a:pt x="0" y="371475"/>
                </a:lnTo>
                <a:lnTo>
                  <a:pt x="21050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81150" y="5286374"/>
            <a:ext cx="2105025" cy="209550"/>
          </a:xfrm>
          <a:custGeom>
            <a:avLst/>
            <a:gdLst/>
            <a:ahLst/>
            <a:cxnLst/>
            <a:rect l="l" t="t" r="r" b="b"/>
            <a:pathLst>
              <a:path w="2105025" h="209550">
                <a:moveTo>
                  <a:pt x="0" y="209550"/>
                </a:moveTo>
                <a:lnTo>
                  <a:pt x="2105025" y="209550"/>
                </a:lnTo>
                <a:lnTo>
                  <a:pt x="2105025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57600" y="4800599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375031"/>
                </a:lnTo>
                <a:lnTo>
                  <a:pt x="34544" y="377825"/>
                </a:lnTo>
                <a:lnTo>
                  <a:pt x="41655" y="377825"/>
                </a:lnTo>
                <a:lnTo>
                  <a:pt x="44450" y="37503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3778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7782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086607" y="4905374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18" y="76178"/>
                </a:moveTo>
                <a:lnTo>
                  <a:pt x="31242" y="266700"/>
                </a:lnTo>
                <a:lnTo>
                  <a:pt x="31363" y="270256"/>
                </a:lnTo>
                <a:lnTo>
                  <a:pt x="34036" y="273050"/>
                </a:lnTo>
                <a:lnTo>
                  <a:pt x="41021" y="273050"/>
                </a:lnTo>
                <a:lnTo>
                  <a:pt x="43942" y="270256"/>
                </a:lnTo>
                <a:lnTo>
                  <a:pt x="44410" y="76221"/>
                </a:lnTo>
                <a:lnTo>
                  <a:pt x="31718" y="76178"/>
                </a:lnTo>
                <a:close/>
              </a:path>
              <a:path w="76200" h="273050">
                <a:moveTo>
                  <a:pt x="66659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10" y="76221"/>
                </a:lnTo>
                <a:lnTo>
                  <a:pt x="76200" y="76326"/>
                </a:lnTo>
                <a:lnTo>
                  <a:pt x="66659" y="57150"/>
                </a:lnTo>
                <a:close/>
              </a:path>
              <a:path w="76200" h="27305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18" y="76178"/>
                </a:lnTo>
                <a:lnTo>
                  <a:pt x="44410" y="7622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273050">
                <a:moveTo>
                  <a:pt x="38227" y="0"/>
                </a:moveTo>
                <a:lnTo>
                  <a:pt x="0" y="76073"/>
                </a:lnTo>
                <a:lnTo>
                  <a:pt x="31718" y="76178"/>
                </a:lnTo>
                <a:lnTo>
                  <a:pt x="31750" y="59944"/>
                </a:lnTo>
                <a:lnTo>
                  <a:pt x="34543" y="57150"/>
                </a:lnTo>
                <a:lnTo>
                  <a:pt x="66659" y="57150"/>
                </a:lnTo>
                <a:lnTo>
                  <a:pt x="38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352420" y="5010149"/>
            <a:ext cx="76200" cy="168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48075" y="5270499"/>
            <a:ext cx="76200" cy="21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038475" y="5285104"/>
            <a:ext cx="76200" cy="21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428875" y="5285104"/>
            <a:ext cx="76200" cy="21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868804" y="5285104"/>
            <a:ext cx="76200" cy="21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011732" y="5518784"/>
            <a:ext cx="509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50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990975" y="5099049"/>
            <a:ext cx="76200" cy="539750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31750" y="463550"/>
                </a:moveTo>
                <a:lnTo>
                  <a:pt x="0" y="463550"/>
                </a:lnTo>
                <a:lnTo>
                  <a:pt x="38100" y="539750"/>
                </a:lnTo>
                <a:lnTo>
                  <a:pt x="66675" y="482600"/>
                </a:lnTo>
                <a:lnTo>
                  <a:pt x="34544" y="482600"/>
                </a:lnTo>
                <a:lnTo>
                  <a:pt x="31750" y="479806"/>
                </a:lnTo>
                <a:lnTo>
                  <a:pt x="31750" y="463550"/>
                </a:lnTo>
                <a:close/>
              </a:path>
              <a:path w="76200" h="5397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479806"/>
                </a:lnTo>
                <a:lnTo>
                  <a:pt x="34544" y="482600"/>
                </a:lnTo>
                <a:lnTo>
                  <a:pt x="41655" y="482600"/>
                </a:lnTo>
                <a:lnTo>
                  <a:pt x="44450" y="47980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39750">
                <a:moveTo>
                  <a:pt x="76200" y="463550"/>
                </a:moveTo>
                <a:lnTo>
                  <a:pt x="44450" y="463550"/>
                </a:lnTo>
                <a:lnTo>
                  <a:pt x="44450" y="479806"/>
                </a:lnTo>
                <a:lnTo>
                  <a:pt x="41655" y="482600"/>
                </a:lnTo>
                <a:lnTo>
                  <a:pt x="66675" y="482600"/>
                </a:lnTo>
                <a:lnTo>
                  <a:pt x="76200" y="463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88613" y="4995417"/>
            <a:ext cx="369570" cy="577215"/>
          </a:xfrm>
          <a:custGeom>
            <a:avLst/>
            <a:gdLst/>
            <a:ahLst/>
            <a:cxnLst/>
            <a:rect l="l" t="t" r="r" b="b"/>
            <a:pathLst>
              <a:path w="369570" h="577214">
                <a:moveTo>
                  <a:pt x="271019" y="48209"/>
                </a:moveTo>
                <a:lnTo>
                  <a:pt x="303784" y="72770"/>
                </a:lnTo>
                <a:lnTo>
                  <a:pt x="326898" y="110236"/>
                </a:lnTo>
                <a:lnTo>
                  <a:pt x="340360" y="152907"/>
                </a:lnTo>
                <a:lnTo>
                  <a:pt x="351409" y="207010"/>
                </a:lnTo>
                <a:lnTo>
                  <a:pt x="355853" y="246252"/>
                </a:lnTo>
                <a:lnTo>
                  <a:pt x="356868" y="266318"/>
                </a:lnTo>
                <a:lnTo>
                  <a:pt x="356615" y="286003"/>
                </a:lnTo>
                <a:lnTo>
                  <a:pt x="352806" y="324357"/>
                </a:lnTo>
                <a:lnTo>
                  <a:pt x="336550" y="375412"/>
                </a:lnTo>
                <a:lnTo>
                  <a:pt x="304800" y="416687"/>
                </a:lnTo>
                <a:lnTo>
                  <a:pt x="274827" y="441578"/>
                </a:lnTo>
                <a:lnTo>
                  <a:pt x="238887" y="464692"/>
                </a:lnTo>
                <a:lnTo>
                  <a:pt x="197992" y="486282"/>
                </a:lnTo>
                <a:lnTo>
                  <a:pt x="153288" y="506729"/>
                </a:lnTo>
                <a:lnTo>
                  <a:pt x="105537" y="526288"/>
                </a:lnTo>
                <a:lnTo>
                  <a:pt x="4952" y="563752"/>
                </a:lnTo>
                <a:lnTo>
                  <a:pt x="1650" y="565023"/>
                </a:lnTo>
                <a:lnTo>
                  <a:pt x="0" y="568705"/>
                </a:lnTo>
                <a:lnTo>
                  <a:pt x="1142" y="572007"/>
                </a:lnTo>
                <a:lnTo>
                  <a:pt x="2412" y="575182"/>
                </a:lnTo>
                <a:lnTo>
                  <a:pt x="5969" y="576961"/>
                </a:lnTo>
                <a:lnTo>
                  <a:pt x="9271" y="575690"/>
                </a:lnTo>
                <a:lnTo>
                  <a:pt x="109982" y="538226"/>
                </a:lnTo>
                <a:lnTo>
                  <a:pt x="158114" y="518413"/>
                </a:lnTo>
                <a:lnTo>
                  <a:pt x="203453" y="497713"/>
                </a:lnTo>
                <a:lnTo>
                  <a:pt x="244983" y="475741"/>
                </a:lnTo>
                <a:lnTo>
                  <a:pt x="281939" y="451992"/>
                </a:lnTo>
                <a:lnTo>
                  <a:pt x="313182" y="426212"/>
                </a:lnTo>
                <a:lnTo>
                  <a:pt x="347472" y="382015"/>
                </a:lnTo>
                <a:lnTo>
                  <a:pt x="361061" y="346328"/>
                </a:lnTo>
                <a:lnTo>
                  <a:pt x="367919" y="307086"/>
                </a:lnTo>
                <a:lnTo>
                  <a:pt x="369437" y="266191"/>
                </a:lnTo>
                <a:lnTo>
                  <a:pt x="368553" y="245744"/>
                </a:lnTo>
                <a:lnTo>
                  <a:pt x="363982" y="205358"/>
                </a:lnTo>
                <a:lnTo>
                  <a:pt x="356870" y="167512"/>
                </a:lnTo>
                <a:lnTo>
                  <a:pt x="343535" y="118999"/>
                </a:lnTo>
                <a:lnTo>
                  <a:pt x="327787" y="83312"/>
                </a:lnTo>
                <a:lnTo>
                  <a:pt x="296417" y="49402"/>
                </a:lnTo>
                <a:lnTo>
                  <a:pt x="295128" y="48513"/>
                </a:lnTo>
                <a:lnTo>
                  <a:pt x="271779" y="48513"/>
                </a:lnTo>
                <a:lnTo>
                  <a:pt x="271019" y="48209"/>
                </a:lnTo>
                <a:close/>
              </a:path>
              <a:path w="369570" h="577214">
                <a:moveTo>
                  <a:pt x="272288" y="0"/>
                </a:moveTo>
                <a:lnTo>
                  <a:pt x="188087" y="12826"/>
                </a:lnTo>
                <a:lnTo>
                  <a:pt x="248920" y="72516"/>
                </a:lnTo>
                <a:lnTo>
                  <a:pt x="258385" y="43142"/>
                </a:lnTo>
                <a:lnTo>
                  <a:pt x="246125" y="38226"/>
                </a:lnTo>
                <a:lnTo>
                  <a:pt x="242824" y="36956"/>
                </a:lnTo>
                <a:lnTo>
                  <a:pt x="241300" y="33274"/>
                </a:lnTo>
                <a:lnTo>
                  <a:pt x="242570" y="29971"/>
                </a:lnTo>
                <a:lnTo>
                  <a:pt x="243966" y="26796"/>
                </a:lnTo>
                <a:lnTo>
                  <a:pt x="247650" y="25145"/>
                </a:lnTo>
                <a:lnTo>
                  <a:pt x="264184" y="25145"/>
                </a:lnTo>
                <a:lnTo>
                  <a:pt x="272288" y="0"/>
                </a:lnTo>
                <a:close/>
              </a:path>
              <a:path w="369570" h="577214">
                <a:moveTo>
                  <a:pt x="270890" y="48132"/>
                </a:moveTo>
                <a:lnTo>
                  <a:pt x="271019" y="48209"/>
                </a:lnTo>
                <a:lnTo>
                  <a:pt x="271779" y="48513"/>
                </a:lnTo>
                <a:lnTo>
                  <a:pt x="270890" y="48132"/>
                </a:lnTo>
                <a:close/>
              </a:path>
              <a:path w="369570" h="577214">
                <a:moveTo>
                  <a:pt x="294575" y="48132"/>
                </a:moveTo>
                <a:lnTo>
                  <a:pt x="270890" y="48132"/>
                </a:lnTo>
                <a:lnTo>
                  <a:pt x="271779" y="48513"/>
                </a:lnTo>
                <a:lnTo>
                  <a:pt x="295128" y="48513"/>
                </a:lnTo>
                <a:lnTo>
                  <a:pt x="294575" y="48132"/>
                </a:lnTo>
                <a:close/>
              </a:path>
              <a:path w="369570" h="577214">
                <a:moveTo>
                  <a:pt x="262293" y="31016"/>
                </a:moveTo>
                <a:lnTo>
                  <a:pt x="258385" y="43142"/>
                </a:lnTo>
                <a:lnTo>
                  <a:pt x="271019" y="48209"/>
                </a:lnTo>
                <a:lnTo>
                  <a:pt x="270890" y="48132"/>
                </a:lnTo>
                <a:lnTo>
                  <a:pt x="294575" y="48132"/>
                </a:lnTo>
                <a:lnTo>
                  <a:pt x="287020" y="42925"/>
                </a:lnTo>
                <a:lnTo>
                  <a:pt x="277367" y="37211"/>
                </a:lnTo>
                <a:lnTo>
                  <a:pt x="277113" y="36956"/>
                </a:lnTo>
                <a:lnTo>
                  <a:pt x="276733" y="36829"/>
                </a:lnTo>
                <a:lnTo>
                  <a:pt x="276478" y="36702"/>
                </a:lnTo>
                <a:lnTo>
                  <a:pt x="262293" y="31016"/>
                </a:lnTo>
                <a:close/>
              </a:path>
              <a:path w="369570" h="577214">
                <a:moveTo>
                  <a:pt x="247650" y="25145"/>
                </a:moveTo>
                <a:lnTo>
                  <a:pt x="243966" y="26796"/>
                </a:lnTo>
                <a:lnTo>
                  <a:pt x="242570" y="29971"/>
                </a:lnTo>
                <a:lnTo>
                  <a:pt x="241300" y="33274"/>
                </a:lnTo>
                <a:lnTo>
                  <a:pt x="242824" y="36956"/>
                </a:lnTo>
                <a:lnTo>
                  <a:pt x="246125" y="38226"/>
                </a:lnTo>
                <a:lnTo>
                  <a:pt x="258385" y="43142"/>
                </a:lnTo>
                <a:lnTo>
                  <a:pt x="262293" y="31016"/>
                </a:lnTo>
                <a:lnTo>
                  <a:pt x="247650" y="25145"/>
                </a:lnTo>
                <a:close/>
              </a:path>
              <a:path w="369570" h="577214">
                <a:moveTo>
                  <a:pt x="264184" y="25145"/>
                </a:moveTo>
                <a:lnTo>
                  <a:pt x="247650" y="25145"/>
                </a:lnTo>
                <a:lnTo>
                  <a:pt x="262293" y="31016"/>
                </a:lnTo>
                <a:lnTo>
                  <a:pt x="264184" y="25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889375" y="5655944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70" name="object 70"/>
          <p:cNvSpPr txBox="1"/>
          <p:nvPr/>
        </p:nvSpPr>
        <p:spPr>
          <a:xfrm>
            <a:off x="3793363" y="4626990"/>
            <a:ext cx="635635" cy="4349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1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100/EI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2412237"/>
            <a:ext cx="3497579" cy="9791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Find the reactions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A,C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>
                <a:latin typeface="Times New Roman"/>
                <a:cs typeface="Times New Roman"/>
              </a:rPr>
              <a:t>RA,RB=wL/2</a:t>
            </a:r>
            <a:r>
              <a:rPr dirty="0" sz="1400">
                <a:latin typeface="Calibri"/>
                <a:cs typeface="Calibri"/>
              </a:rPr>
              <a:t>↑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Times New Roman"/>
                <a:cs typeface="Times New Roman"/>
              </a:rPr>
              <a:t>2-draw M/EI </a:t>
            </a:r>
            <a:r>
              <a:rPr dirty="0" sz="1400" spc="-5">
                <a:latin typeface="Times New Roman"/>
                <a:cs typeface="Times New Roman"/>
              </a:rPr>
              <a:t>for beam,and </a:t>
            </a:r>
            <a:r>
              <a:rPr dirty="0" sz="1400">
                <a:latin typeface="Times New Roman"/>
                <a:cs typeface="Times New Roman"/>
              </a:rPr>
              <a:t>draw </a:t>
            </a:r>
            <a:r>
              <a:rPr dirty="0" sz="1400" spc="-5">
                <a:latin typeface="Times New Roman"/>
                <a:cs typeface="Times New Roman"/>
              </a:rPr>
              <a:t>conjugate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712" y="5132958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046090"/>
            <a:ext cx="853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8165" algn="l"/>
              </a:tabLst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9796" y="5700648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 h="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8761" y="569455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0410" y="569455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5398" y="5700648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3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11830" y="569455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57096" y="5454776"/>
            <a:ext cx="17703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770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>
                <a:latin typeface="Cambria Math"/>
                <a:cs typeface="Cambria Math"/>
              </a:rPr>
              <a:t> </a:t>
            </a:r>
            <a:r>
              <a:rPr dirty="0" baseline="24305" sz="1200" spc="-112">
                <a:latin typeface="Cambria Math"/>
                <a:cs typeface="Cambria Math"/>
              </a:rPr>
              <a:t> </a:t>
            </a:r>
            <a:r>
              <a:rPr dirty="0" baseline="-33730" sz="2100" spc="652">
                <a:latin typeface="Cambria Math"/>
                <a:cs typeface="Cambria Math"/>
              </a:rPr>
              <a:t> </a:t>
            </a:r>
            <a:r>
              <a:rPr dirty="0" baseline="-33730" sz="2100" spc="-37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 </a:t>
            </a:r>
            <a:r>
              <a:rPr dirty="0" baseline="-33730" sz="2100" spc="652">
                <a:latin typeface="Cambria Math"/>
                <a:cs typeface="Cambria Math"/>
              </a:rPr>
              <a:t> </a:t>
            </a:r>
            <a:r>
              <a:rPr dirty="0" baseline="-33730" sz="2100" spc="-6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100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785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>
                <a:latin typeface="Cambria Math"/>
                <a:cs typeface="Cambria Math"/>
              </a:rPr>
              <a:t> </a:t>
            </a:r>
            <a:r>
              <a:rPr dirty="0" baseline="24305" sz="1200" spc="-112">
                <a:latin typeface="Cambria Math"/>
                <a:cs typeface="Cambria Math"/>
              </a:rPr>
              <a:t> </a:t>
            </a:r>
            <a:r>
              <a:rPr dirty="0" baseline="-33730" sz="2100" spc="652">
                <a:latin typeface="Cambria Math"/>
                <a:cs typeface="Cambria Math"/>
              </a:rPr>
              <a:t> </a:t>
            </a:r>
            <a:r>
              <a:rPr dirty="0" baseline="-33730" sz="2100" spc="-6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 </a:t>
            </a:r>
            <a:r>
              <a:rPr dirty="0" baseline="-33730" sz="2100" spc="652">
                <a:latin typeface="Cambria Math"/>
                <a:cs typeface="Cambria Math"/>
              </a:rPr>
              <a:t> </a:t>
            </a:r>
            <a:r>
              <a:rPr dirty="0" baseline="-33730" sz="2100" spc="-6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45002" y="569455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081529" y="584796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5649848"/>
            <a:ext cx="29514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1334135" algn="l"/>
                <a:tab pos="1565275" algn="l"/>
                <a:tab pos="1873250" algn="l"/>
                <a:tab pos="2266950" algn="l"/>
                <a:tab pos="2499995" algn="l"/>
              </a:tabLst>
            </a:pPr>
            <a:r>
              <a:rPr dirty="0" baseline="-23809" sz="2100" spc="442">
                <a:latin typeface="Cambria Math"/>
                <a:cs typeface="Cambria Math"/>
              </a:rPr>
              <a:t> </a:t>
            </a:r>
            <a:r>
              <a:rPr dirty="0" baseline="-50000" sz="1500" spc="652">
                <a:latin typeface="Cambria Math"/>
                <a:cs typeface="Cambria Math"/>
              </a:rPr>
              <a:t> </a:t>
            </a:r>
            <a:r>
              <a:rPr dirty="0" baseline="-50000" sz="1500">
                <a:latin typeface="Cambria Math"/>
                <a:cs typeface="Cambria Math"/>
              </a:rPr>
              <a:t> </a:t>
            </a:r>
            <a:r>
              <a:rPr dirty="0" baseline="-50000" sz="1500" spc="37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r>
              <a:rPr dirty="0" baseline="-23809" sz="2100" spc="127">
                <a:latin typeface="Cambria Math"/>
                <a:cs typeface="Cambria Math"/>
              </a:rPr>
              <a:t> </a:t>
            </a:r>
            <a:r>
              <a:rPr dirty="0" baseline="-23809" sz="2100" spc="540">
                <a:latin typeface="Cambria Math"/>
                <a:cs typeface="Cambria Math"/>
              </a:rPr>
              <a:t> </a:t>
            </a:r>
            <a:r>
              <a:rPr dirty="0" baseline="-50000" sz="1500" spc="652">
                <a:latin typeface="Cambria Math"/>
                <a:cs typeface="Cambria Math"/>
              </a:rPr>
              <a:t> </a:t>
            </a:r>
            <a:r>
              <a:rPr dirty="0" baseline="-50000" sz="1500">
                <a:latin typeface="Cambria Math"/>
                <a:cs typeface="Cambria Math"/>
              </a:rPr>
              <a:t> </a:t>
            </a:r>
            <a:r>
              <a:rPr dirty="0" baseline="-50000" sz="1500" spc="22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r>
              <a:rPr dirty="0" baseline="-23809" sz="2100" spc="104">
                <a:latin typeface="Cambria Math"/>
                <a:cs typeface="Cambria Math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1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1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60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r>
              <a:rPr dirty="0" baseline="-23809" sz="2100" spc="120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endParaRPr baseline="-23809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00171" y="5552922"/>
            <a:ext cx="40259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</a:pPr>
            <a:r>
              <a:rPr dirty="0" sz="1400" spc="107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12871" y="586981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6254876"/>
            <a:ext cx="859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6837044"/>
            <a:ext cx="9321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80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1666" y="697776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78966" y="6955916"/>
            <a:ext cx="624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891538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89301" y="6977760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790445" y="6838568"/>
            <a:ext cx="977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69315" algn="l"/>
              </a:tabLst>
            </a:pP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98777" y="6701408"/>
            <a:ext cx="149860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492125" algn="l"/>
                <a:tab pos="890269" algn="l"/>
                <a:tab pos="1390650" algn="l"/>
              </a:tabLst>
            </a:pPr>
            <a:r>
              <a:rPr dirty="0" sz="1400" spc="108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07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05557" y="6955916"/>
            <a:ext cx="595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3870" algn="l"/>
              </a:tabLst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89554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04870" y="6838568"/>
            <a:ext cx="5708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50463" y="670140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63163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20719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578478" y="6838568"/>
            <a:ext cx="5137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66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11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118736" y="697776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20133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77689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23636" y="69777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708019" y="6701408"/>
            <a:ext cx="18846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410209" algn="l"/>
                <a:tab pos="911860" algn="l"/>
                <a:tab pos="1169035" algn="l"/>
                <a:tab pos="1515110" algn="l"/>
                <a:tab pos="177292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108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50463" y="6955916"/>
            <a:ext cx="2142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9875" algn="l"/>
                <a:tab pos="696595" algn="l"/>
                <a:tab pos="1169035" algn="l"/>
                <a:tab pos="1426845" algn="l"/>
                <a:tab pos="1772920" algn="l"/>
                <a:tab pos="20300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481192" y="6977760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76369" y="6838568"/>
            <a:ext cx="1569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  <a:tab pos="528955" algn="l"/>
                <a:tab pos="110363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	)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60694" y="6977760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047994" y="6660870"/>
            <a:ext cx="68389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09855">
              <a:lnSpc>
                <a:spcPct val="100000"/>
              </a:lnSpc>
              <a:tabLst>
                <a:tab pos="33845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107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86829" y="697776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62275" y="169989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5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62275" y="1699894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5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632075" y="1668525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9241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3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3" y="277494"/>
                </a:lnTo>
                <a:lnTo>
                  <a:pt x="41656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6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851275" y="1807209"/>
            <a:ext cx="20193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marR="5080" indent="-6731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  </a:t>
            </a:r>
            <a:r>
              <a:rPr dirty="0" sz="140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0765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3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3" y="277494"/>
                </a:lnTo>
                <a:lnTo>
                  <a:pt x="41656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6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289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813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337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861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385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909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433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2957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4481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600575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705350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857750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10150" y="13557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4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4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4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52737" y="1795462"/>
            <a:ext cx="247650" cy="213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14625" y="2000249"/>
            <a:ext cx="4953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714625" y="2000249"/>
            <a:ext cx="495300" cy="95250"/>
          </a:xfrm>
          <a:custGeom>
            <a:avLst/>
            <a:gdLst/>
            <a:ahLst/>
            <a:cxnLst/>
            <a:rect l="l" t="t" r="r" b="b"/>
            <a:pathLst>
              <a:path w="495300" h="95250">
                <a:moveTo>
                  <a:pt x="0" y="95250"/>
                </a:moveTo>
                <a:lnTo>
                  <a:pt x="495300" y="95250"/>
                </a:lnTo>
                <a:lnTo>
                  <a:pt x="4953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38712" y="1795462"/>
            <a:ext cx="247650" cy="213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800600" y="2000249"/>
            <a:ext cx="495300" cy="95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00600" y="2000249"/>
            <a:ext cx="495300" cy="95250"/>
          </a:xfrm>
          <a:custGeom>
            <a:avLst/>
            <a:gdLst/>
            <a:ahLst/>
            <a:cxnLst/>
            <a:rect l="l" t="t" r="r" b="b"/>
            <a:pathLst>
              <a:path w="495300" h="95250">
                <a:moveTo>
                  <a:pt x="0" y="95250"/>
                </a:moveTo>
                <a:lnTo>
                  <a:pt x="495300" y="95250"/>
                </a:lnTo>
                <a:lnTo>
                  <a:pt x="4953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5146928" y="1636521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7736" y="362942"/>
            <a:ext cx="6709409" cy="113220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205740">
              <a:lnSpc>
                <a:spcPct val="1101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Example:- determine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slope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and deflection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centre of </a:t>
            </a:r>
            <a:r>
              <a:rPr dirty="0" sz="1400">
                <a:latin typeface="Times New Roman"/>
                <a:cs typeface="Times New Roman"/>
              </a:rPr>
              <a:t>beam using </a:t>
            </a:r>
            <a:r>
              <a:rPr dirty="0" sz="1400" spc="-5">
                <a:latin typeface="Times New Roman"/>
                <a:cs typeface="Times New Roman"/>
              </a:rPr>
              <a:t>conjugate-beam  method, EI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  <a:p>
            <a:pPr marL="2534285">
              <a:lnSpc>
                <a:spcPct val="100000"/>
              </a:lnSpc>
              <a:spcBef>
                <a:spcPts val="625"/>
              </a:spcBef>
              <a:tabLst>
                <a:tab pos="4608195" algn="l"/>
              </a:tabLst>
            </a:pPr>
            <a:r>
              <a:rPr dirty="0" sz="1400" strike="sngStrike">
                <a:latin typeface="Times New Roman"/>
                <a:cs typeface="Times New Roman"/>
              </a:rPr>
              <a:t> </a:t>
            </a:r>
            <a:r>
              <a:rPr dirty="0" sz="1400" strike="sngStrike">
                <a:latin typeface="Times New Roman"/>
                <a:cs typeface="Times New Roman"/>
              </a:rPr>
              <a:t>	</a:t>
            </a:r>
            <a:r>
              <a:rPr dirty="0" sz="1400" spc="-5" strike="sngStrike">
                <a:latin typeface="Times New Roman"/>
                <a:cs typeface="Times New Roman"/>
              </a:rPr>
              <a:t>W</a:t>
            </a:r>
            <a:r>
              <a:rPr dirty="0" sz="1400" spc="-5" strike="noStrike">
                <a:latin typeface="Times New Roman"/>
                <a:cs typeface="Times New Roman"/>
              </a:rPr>
              <a:t>kN/m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419475" y="4501514"/>
            <a:ext cx="76200" cy="382905"/>
          </a:xfrm>
          <a:custGeom>
            <a:avLst/>
            <a:gdLst/>
            <a:ahLst/>
            <a:cxnLst/>
            <a:rect l="l" t="t" r="r" b="b"/>
            <a:pathLst>
              <a:path w="76200" h="382904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380111"/>
                </a:lnTo>
                <a:lnTo>
                  <a:pt x="34544" y="382905"/>
                </a:lnTo>
                <a:lnTo>
                  <a:pt x="41655" y="382905"/>
                </a:lnTo>
                <a:lnTo>
                  <a:pt x="44450" y="38011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38290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82904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457575" y="4029709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457575" y="4029709"/>
            <a:ext cx="2105025" cy="90805"/>
          </a:xfrm>
          <a:custGeom>
            <a:avLst/>
            <a:gdLst/>
            <a:ahLst/>
            <a:cxnLst/>
            <a:rect l="l" t="t" r="r" b="b"/>
            <a:pathLst>
              <a:path w="2105025" h="90804">
                <a:moveTo>
                  <a:pt x="0" y="90804"/>
                </a:moveTo>
                <a:lnTo>
                  <a:pt x="2105025" y="90804"/>
                </a:lnTo>
                <a:lnTo>
                  <a:pt x="21050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127375" y="3999102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46828" y="4137786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48037" y="4125277"/>
            <a:ext cx="247650" cy="213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209925" y="4330064"/>
            <a:ext cx="495300" cy="95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209925" y="4330064"/>
            <a:ext cx="495300" cy="95250"/>
          </a:xfrm>
          <a:custGeom>
            <a:avLst/>
            <a:gdLst/>
            <a:ahLst/>
            <a:cxnLst/>
            <a:rect l="l" t="t" r="r" b="b"/>
            <a:pathLst>
              <a:path w="495300" h="95250">
                <a:moveTo>
                  <a:pt x="0" y="95250"/>
                </a:moveTo>
                <a:lnTo>
                  <a:pt x="495300" y="95250"/>
                </a:lnTo>
                <a:lnTo>
                  <a:pt x="4953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434012" y="4125277"/>
            <a:ext cx="247650" cy="2139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95900" y="4330064"/>
            <a:ext cx="495300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95900" y="4330064"/>
            <a:ext cx="495300" cy="95250"/>
          </a:xfrm>
          <a:custGeom>
            <a:avLst/>
            <a:gdLst/>
            <a:ahLst/>
            <a:cxnLst/>
            <a:rect l="l" t="t" r="r" b="b"/>
            <a:pathLst>
              <a:path w="495300" h="95250">
                <a:moveTo>
                  <a:pt x="0" y="95250"/>
                </a:moveTo>
                <a:lnTo>
                  <a:pt x="495300" y="95250"/>
                </a:lnTo>
                <a:lnTo>
                  <a:pt x="4953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642609" y="3965574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457575" y="3601719"/>
            <a:ext cx="2105025" cy="427990"/>
          </a:xfrm>
          <a:custGeom>
            <a:avLst/>
            <a:gdLst/>
            <a:ahLst/>
            <a:cxnLst/>
            <a:rect l="l" t="t" r="r" b="b"/>
            <a:pathLst>
              <a:path w="2105025" h="427989">
                <a:moveTo>
                  <a:pt x="2105025" y="0"/>
                </a:moveTo>
                <a:lnTo>
                  <a:pt x="2105025" y="427990"/>
                </a:lnTo>
                <a:lnTo>
                  <a:pt x="0" y="427990"/>
                </a:lnTo>
                <a:lnTo>
                  <a:pt x="21050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14975" y="4114164"/>
            <a:ext cx="76200" cy="516255"/>
          </a:xfrm>
          <a:custGeom>
            <a:avLst/>
            <a:gdLst/>
            <a:ahLst/>
            <a:cxnLst/>
            <a:rect l="l" t="t" r="r" b="b"/>
            <a:pathLst>
              <a:path w="76200" h="516254">
                <a:moveTo>
                  <a:pt x="31750" y="440055"/>
                </a:moveTo>
                <a:lnTo>
                  <a:pt x="0" y="440055"/>
                </a:lnTo>
                <a:lnTo>
                  <a:pt x="38100" y="516255"/>
                </a:lnTo>
                <a:lnTo>
                  <a:pt x="66675" y="459105"/>
                </a:lnTo>
                <a:lnTo>
                  <a:pt x="34544" y="459105"/>
                </a:lnTo>
                <a:lnTo>
                  <a:pt x="31750" y="456311"/>
                </a:lnTo>
                <a:lnTo>
                  <a:pt x="31750" y="440055"/>
                </a:lnTo>
                <a:close/>
              </a:path>
              <a:path w="76200" h="516254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456311"/>
                </a:lnTo>
                <a:lnTo>
                  <a:pt x="34544" y="459105"/>
                </a:lnTo>
                <a:lnTo>
                  <a:pt x="41655" y="459105"/>
                </a:lnTo>
                <a:lnTo>
                  <a:pt x="44450" y="45631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16254">
                <a:moveTo>
                  <a:pt x="76200" y="440055"/>
                </a:moveTo>
                <a:lnTo>
                  <a:pt x="44450" y="440055"/>
                </a:lnTo>
                <a:lnTo>
                  <a:pt x="44450" y="456311"/>
                </a:lnTo>
                <a:lnTo>
                  <a:pt x="41655" y="459105"/>
                </a:lnTo>
                <a:lnTo>
                  <a:pt x="66675" y="459105"/>
                </a:lnTo>
                <a:lnTo>
                  <a:pt x="76200" y="440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457447" y="4120514"/>
            <a:ext cx="2096135" cy="509905"/>
          </a:xfrm>
          <a:custGeom>
            <a:avLst/>
            <a:gdLst/>
            <a:ahLst/>
            <a:cxnLst/>
            <a:rect l="l" t="t" r="r" b="b"/>
            <a:pathLst>
              <a:path w="2096135" h="509904">
                <a:moveTo>
                  <a:pt x="0" y="0"/>
                </a:moveTo>
                <a:lnTo>
                  <a:pt x="73569" y="308"/>
                </a:lnTo>
                <a:lnTo>
                  <a:pt x="146501" y="1226"/>
                </a:lnTo>
                <a:lnTo>
                  <a:pt x="218755" y="2744"/>
                </a:lnTo>
                <a:lnTo>
                  <a:pt x="290290" y="4851"/>
                </a:lnTo>
                <a:lnTo>
                  <a:pt x="361063" y="7538"/>
                </a:lnTo>
                <a:lnTo>
                  <a:pt x="431033" y="10794"/>
                </a:lnTo>
                <a:lnTo>
                  <a:pt x="500159" y="14609"/>
                </a:lnTo>
                <a:lnTo>
                  <a:pt x="568399" y="18974"/>
                </a:lnTo>
                <a:lnTo>
                  <a:pt x="635712" y="23878"/>
                </a:lnTo>
                <a:lnTo>
                  <a:pt x="702055" y="29310"/>
                </a:lnTo>
                <a:lnTo>
                  <a:pt x="767387" y="35262"/>
                </a:lnTo>
                <a:lnTo>
                  <a:pt x="831668" y="41722"/>
                </a:lnTo>
                <a:lnTo>
                  <a:pt x="894854" y="48681"/>
                </a:lnTo>
                <a:lnTo>
                  <a:pt x="956906" y="56129"/>
                </a:lnTo>
                <a:lnTo>
                  <a:pt x="1017780" y="64055"/>
                </a:lnTo>
                <a:lnTo>
                  <a:pt x="1077436" y="72450"/>
                </a:lnTo>
                <a:lnTo>
                  <a:pt x="1135831" y="81303"/>
                </a:lnTo>
                <a:lnTo>
                  <a:pt x="1192926" y="90604"/>
                </a:lnTo>
                <a:lnTo>
                  <a:pt x="1248677" y="100343"/>
                </a:lnTo>
                <a:lnTo>
                  <a:pt x="1303043" y="110510"/>
                </a:lnTo>
                <a:lnTo>
                  <a:pt x="1355983" y="121095"/>
                </a:lnTo>
                <a:lnTo>
                  <a:pt x="1407455" y="132088"/>
                </a:lnTo>
                <a:lnTo>
                  <a:pt x="1457417" y="143478"/>
                </a:lnTo>
                <a:lnTo>
                  <a:pt x="1505829" y="155257"/>
                </a:lnTo>
                <a:lnTo>
                  <a:pt x="1552648" y="167412"/>
                </a:lnTo>
                <a:lnTo>
                  <a:pt x="1597833" y="179935"/>
                </a:lnTo>
                <a:lnTo>
                  <a:pt x="1641342" y="192816"/>
                </a:lnTo>
                <a:lnTo>
                  <a:pt x="1683134" y="206043"/>
                </a:lnTo>
                <a:lnTo>
                  <a:pt x="1723167" y="219608"/>
                </a:lnTo>
                <a:lnTo>
                  <a:pt x="1761400" y="233500"/>
                </a:lnTo>
                <a:lnTo>
                  <a:pt x="1797791" y="247708"/>
                </a:lnTo>
                <a:lnTo>
                  <a:pt x="1864881" y="277036"/>
                </a:lnTo>
                <a:lnTo>
                  <a:pt x="1924104" y="307510"/>
                </a:lnTo>
                <a:lnTo>
                  <a:pt x="1975128" y="339049"/>
                </a:lnTo>
                <a:lnTo>
                  <a:pt x="2017621" y="371574"/>
                </a:lnTo>
                <a:lnTo>
                  <a:pt x="2051250" y="405002"/>
                </a:lnTo>
                <a:lnTo>
                  <a:pt x="2075682" y="439254"/>
                </a:lnTo>
                <a:lnTo>
                  <a:pt x="2094359" y="491999"/>
                </a:lnTo>
                <a:lnTo>
                  <a:pt x="2095627" y="5099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516626" y="3601719"/>
            <a:ext cx="76200" cy="434975"/>
          </a:xfrm>
          <a:custGeom>
            <a:avLst/>
            <a:gdLst/>
            <a:ahLst/>
            <a:cxnLst/>
            <a:rect l="l" t="t" r="r" b="b"/>
            <a:pathLst>
              <a:path w="76200" h="434975">
                <a:moveTo>
                  <a:pt x="44478" y="76051"/>
                </a:moveTo>
                <a:lnTo>
                  <a:pt x="31779" y="76347"/>
                </a:lnTo>
                <a:lnTo>
                  <a:pt x="39624" y="428117"/>
                </a:lnTo>
                <a:lnTo>
                  <a:pt x="39750" y="431673"/>
                </a:lnTo>
                <a:lnTo>
                  <a:pt x="42672" y="434467"/>
                </a:lnTo>
                <a:lnTo>
                  <a:pt x="49657" y="434213"/>
                </a:lnTo>
                <a:lnTo>
                  <a:pt x="52450" y="431292"/>
                </a:lnTo>
                <a:lnTo>
                  <a:pt x="52324" y="427863"/>
                </a:lnTo>
                <a:lnTo>
                  <a:pt x="44478" y="76051"/>
                </a:lnTo>
                <a:close/>
              </a:path>
              <a:path w="76200" h="434975">
                <a:moveTo>
                  <a:pt x="36449" y="0"/>
                </a:moveTo>
                <a:lnTo>
                  <a:pt x="0" y="77089"/>
                </a:lnTo>
                <a:lnTo>
                  <a:pt x="31779" y="76347"/>
                </a:lnTo>
                <a:lnTo>
                  <a:pt x="31496" y="63627"/>
                </a:lnTo>
                <a:lnTo>
                  <a:pt x="31496" y="60071"/>
                </a:lnTo>
                <a:lnTo>
                  <a:pt x="34162" y="57277"/>
                </a:lnTo>
                <a:lnTo>
                  <a:pt x="41275" y="57023"/>
                </a:lnTo>
                <a:lnTo>
                  <a:pt x="66547" y="57023"/>
                </a:lnTo>
                <a:lnTo>
                  <a:pt x="36449" y="0"/>
                </a:lnTo>
                <a:close/>
              </a:path>
              <a:path w="76200" h="434975">
                <a:moveTo>
                  <a:pt x="41275" y="57023"/>
                </a:moveTo>
                <a:lnTo>
                  <a:pt x="34162" y="57277"/>
                </a:lnTo>
                <a:lnTo>
                  <a:pt x="31496" y="60071"/>
                </a:lnTo>
                <a:lnTo>
                  <a:pt x="31496" y="63627"/>
                </a:lnTo>
                <a:lnTo>
                  <a:pt x="31779" y="76347"/>
                </a:lnTo>
                <a:lnTo>
                  <a:pt x="44478" y="76051"/>
                </a:lnTo>
                <a:lnTo>
                  <a:pt x="44201" y="63627"/>
                </a:lnTo>
                <a:lnTo>
                  <a:pt x="44069" y="59817"/>
                </a:lnTo>
                <a:lnTo>
                  <a:pt x="41275" y="57023"/>
                </a:lnTo>
                <a:close/>
              </a:path>
              <a:path w="76200" h="434975">
                <a:moveTo>
                  <a:pt x="66547" y="57023"/>
                </a:moveTo>
                <a:lnTo>
                  <a:pt x="41275" y="57023"/>
                </a:lnTo>
                <a:lnTo>
                  <a:pt x="44069" y="59817"/>
                </a:lnTo>
                <a:lnTo>
                  <a:pt x="44201" y="63627"/>
                </a:lnTo>
                <a:lnTo>
                  <a:pt x="44478" y="76051"/>
                </a:lnTo>
                <a:lnTo>
                  <a:pt x="76200" y="75311"/>
                </a:lnTo>
                <a:lnTo>
                  <a:pt x="66547" y="570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91100" y="3696969"/>
            <a:ext cx="76200" cy="339090"/>
          </a:xfrm>
          <a:custGeom>
            <a:avLst/>
            <a:gdLst/>
            <a:ahLst/>
            <a:cxnLst/>
            <a:rect l="l" t="t" r="r" b="b"/>
            <a:pathLst>
              <a:path w="76200" h="339089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336296"/>
                </a:lnTo>
                <a:lnTo>
                  <a:pt x="34544" y="339090"/>
                </a:lnTo>
                <a:lnTo>
                  <a:pt x="41655" y="339090"/>
                </a:lnTo>
                <a:lnTo>
                  <a:pt x="44450" y="33629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33908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39089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448175" y="3820794"/>
            <a:ext cx="76200" cy="215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971925" y="3949064"/>
            <a:ext cx="76200" cy="869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43500" y="4114164"/>
            <a:ext cx="76200" cy="2203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694682" y="4113529"/>
            <a:ext cx="73659" cy="1073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5756909" y="3456558"/>
            <a:ext cx="568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wl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/2EI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671565" y="4518786"/>
            <a:ext cx="5683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wl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/2EI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336163" y="4899786"/>
            <a:ext cx="236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baseline="-12345" sz="1350" spc="-7">
                <a:latin typeface="Times New Roman"/>
                <a:cs typeface="Times New Roman"/>
              </a:rPr>
              <a:t>A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692650" y="8581390"/>
            <a:ext cx="76200" cy="382905"/>
          </a:xfrm>
          <a:custGeom>
            <a:avLst/>
            <a:gdLst/>
            <a:ahLst/>
            <a:cxnLst/>
            <a:rect l="l" t="t" r="r" b="b"/>
            <a:pathLst>
              <a:path w="76200" h="382904">
                <a:moveTo>
                  <a:pt x="31750" y="306705"/>
                </a:moveTo>
                <a:lnTo>
                  <a:pt x="0" y="306705"/>
                </a:lnTo>
                <a:lnTo>
                  <a:pt x="38100" y="382905"/>
                </a:lnTo>
                <a:lnTo>
                  <a:pt x="66675" y="325755"/>
                </a:lnTo>
                <a:lnTo>
                  <a:pt x="34544" y="325755"/>
                </a:lnTo>
                <a:lnTo>
                  <a:pt x="31750" y="322961"/>
                </a:lnTo>
                <a:lnTo>
                  <a:pt x="31750" y="306705"/>
                </a:lnTo>
                <a:close/>
              </a:path>
              <a:path w="76200" h="382904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22961"/>
                </a:lnTo>
                <a:lnTo>
                  <a:pt x="34544" y="325755"/>
                </a:lnTo>
                <a:lnTo>
                  <a:pt x="41655" y="325755"/>
                </a:lnTo>
                <a:lnTo>
                  <a:pt x="44450" y="32296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82904">
                <a:moveTo>
                  <a:pt x="76200" y="306705"/>
                </a:moveTo>
                <a:lnTo>
                  <a:pt x="44450" y="306705"/>
                </a:lnTo>
                <a:lnTo>
                  <a:pt x="44450" y="322961"/>
                </a:lnTo>
                <a:lnTo>
                  <a:pt x="41655" y="325755"/>
                </a:lnTo>
                <a:lnTo>
                  <a:pt x="66675" y="325755"/>
                </a:lnTo>
                <a:lnTo>
                  <a:pt x="76200" y="306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730750" y="8115934"/>
            <a:ext cx="1143000" cy="90805"/>
          </a:xfrm>
          <a:custGeom>
            <a:avLst/>
            <a:gdLst/>
            <a:ahLst/>
            <a:cxnLst/>
            <a:rect l="l" t="t" r="r" b="b"/>
            <a:pathLst>
              <a:path w="1143000" h="90804">
                <a:moveTo>
                  <a:pt x="0" y="90805"/>
                </a:moveTo>
                <a:lnTo>
                  <a:pt x="1143000" y="90805"/>
                </a:lnTo>
                <a:lnTo>
                  <a:pt x="11430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730750" y="8115934"/>
            <a:ext cx="1143000" cy="90805"/>
          </a:xfrm>
          <a:custGeom>
            <a:avLst/>
            <a:gdLst/>
            <a:ahLst/>
            <a:cxnLst/>
            <a:rect l="l" t="t" r="r" b="b"/>
            <a:pathLst>
              <a:path w="1143000" h="90804">
                <a:moveTo>
                  <a:pt x="0" y="90805"/>
                </a:moveTo>
                <a:lnTo>
                  <a:pt x="1143000" y="90805"/>
                </a:lnTo>
                <a:lnTo>
                  <a:pt x="11430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587621" y="8085581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669472" y="8211502"/>
            <a:ext cx="138429" cy="2139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596129" y="8416290"/>
            <a:ext cx="269239" cy="952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596129" y="8416290"/>
            <a:ext cx="269240" cy="95250"/>
          </a:xfrm>
          <a:custGeom>
            <a:avLst/>
            <a:gdLst/>
            <a:ahLst/>
            <a:cxnLst/>
            <a:rect l="l" t="t" r="r" b="b"/>
            <a:pathLst>
              <a:path w="269239" h="95250">
                <a:moveTo>
                  <a:pt x="0" y="95250"/>
                </a:moveTo>
                <a:lnTo>
                  <a:pt x="269239" y="95250"/>
                </a:lnTo>
                <a:lnTo>
                  <a:pt x="269239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730750" y="7687944"/>
            <a:ext cx="1143000" cy="427990"/>
          </a:xfrm>
          <a:custGeom>
            <a:avLst/>
            <a:gdLst/>
            <a:ahLst/>
            <a:cxnLst/>
            <a:rect l="l" t="t" r="r" b="b"/>
            <a:pathLst>
              <a:path w="1143000" h="427990">
                <a:moveTo>
                  <a:pt x="1143000" y="0"/>
                </a:moveTo>
                <a:lnTo>
                  <a:pt x="1143000" y="427989"/>
                </a:lnTo>
                <a:lnTo>
                  <a:pt x="0" y="427989"/>
                </a:lnTo>
                <a:lnTo>
                  <a:pt x="11430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830570" y="8200390"/>
            <a:ext cx="76200" cy="516255"/>
          </a:xfrm>
          <a:custGeom>
            <a:avLst/>
            <a:gdLst/>
            <a:ahLst/>
            <a:cxnLst/>
            <a:rect l="l" t="t" r="r" b="b"/>
            <a:pathLst>
              <a:path w="76200" h="516254">
                <a:moveTo>
                  <a:pt x="31750" y="440055"/>
                </a:moveTo>
                <a:lnTo>
                  <a:pt x="0" y="440055"/>
                </a:lnTo>
                <a:lnTo>
                  <a:pt x="38100" y="516255"/>
                </a:lnTo>
                <a:lnTo>
                  <a:pt x="66675" y="459105"/>
                </a:lnTo>
                <a:lnTo>
                  <a:pt x="34543" y="459105"/>
                </a:lnTo>
                <a:lnTo>
                  <a:pt x="31750" y="456311"/>
                </a:lnTo>
                <a:lnTo>
                  <a:pt x="31750" y="440055"/>
                </a:lnTo>
                <a:close/>
              </a:path>
              <a:path w="76200" h="516254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456311"/>
                </a:lnTo>
                <a:lnTo>
                  <a:pt x="34543" y="459105"/>
                </a:lnTo>
                <a:lnTo>
                  <a:pt x="41655" y="459105"/>
                </a:lnTo>
                <a:lnTo>
                  <a:pt x="44450" y="45631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16254">
                <a:moveTo>
                  <a:pt x="76200" y="440055"/>
                </a:moveTo>
                <a:lnTo>
                  <a:pt x="44450" y="440055"/>
                </a:lnTo>
                <a:lnTo>
                  <a:pt x="44450" y="456311"/>
                </a:lnTo>
                <a:lnTo>
                  <a:pt x="41655" y="459105"/>
                </a:lnTo>
                <a:lnTo>
                  <a:pt x="66675" y="459105"/>
                </a:lnTo>
                <a:lnTo>
                  <a:pt x="76200" y="440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730750" y="8206740"/>
            <a:ext cx="1137920" cy="509905"/>
          </a:xfrm>
          <a:custGeom>
            <a:avLst/>
            <a:gdLst/>
            <a:ahLst/>
            <a:cxnLst/>
            <a:rect l="l" t="t" r="r" b="b"/>
            <a:pathLst>
              <a:path w="1137920" h="509904">
                <a:moveTo>
                  <a:pt x="0" y="0"/>
                </a:moveTo>
                <a:lnTo>
                  <a:pt x="64566" y="806"/>
                </a:lnTo>
                <a:lnTo>
                  <a:pt x="128188" y="3199"/>
                </a:lnTo>
                <a:lnTo>
                  <a:pt x="190770" y="7133"/>
                </a:lnTo>
                <a:lnTo>
                  <a:pt x="252216" y="12567"/>
                </a:lnTo>
                <a:lnTo>
                  <a:pt x="312429" y="19456"/>
                </a:lnTo>
                <a:lnTo>
                  <a:pt x="371313" y="27759"/>
                </a:lnTo>
                <a:lnTo>
                  <a:pt x="428773" y="37433"/>
                </a:lnTo>
                <a:lnTo>
                  <a:pt x="484712" y="48433"/>
                </a:lnTo>
                <a:lnTo>
                  <a:pt x="539034" y="60718"/>
                </a:lnTo>
                <a:lnTo>
                  <a:pt x="591643" y="74244"/>
                </a:lnTo>
                <a:lnTo>
                  <a:pt x="642443" y="88969"/>
                </a:lnTo>
                <a:lnTo>
                  <a:pt x="691337" y="104848"/>
                </a:lnTo>
                <a:lnTo>
                  <a:pt x="738231" y="121840"/>
                </a:lnTo>
                <a:lnTo>
                  <a:pt x="783027" y="139902"/>
                </a:lnTo>
                <a:lnTo>
                  <a:pt x="825629" y="158989"/>
                </a:lnTo>
                <a:lnTo>
                  <a:pt x="865942" y="179060"/>
                </a:lnTo>
                <a:lnTo>
                  <a:pt x="903868" y="200071"/>
                </a:lnTo>
                <a:lnTo>
                  <a:pt x="939314" y="221980"/>
                </a:lnTo>
                <a:lnTo>
                  <a:pt x="972181" y="244743"/>
                </a:lnTo>
                <a:lnTo>
                  <a:pt x="1002374" y="268317"/>
                </a:lnTo>
                <a:lnTo>
                  <a:pt x="1054353" y="317728"/>
                </a:lnTo>
                <a:lnTo>
                  <a:pt x="1094483" y="369869"/>
                </a:lnTo>
                <a:lnTo>
                  <a:pt x="1121994" y="424395"/>
                </a:lnTo>
                <a:lnTo>
                  <a:pt x="1136118" y="480962"/>
                </a:lnTo>
                <a:lnTo>
                  <a:pt x="1137920" y="5099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831459" y="7687944"/>
            <a:ext cx="76200" cy="434340"/>
          </a:xfrm>
          <a:custGeom>
            <a:avLst/>
            <a:gdLst/>
            <a:ahLst/>
            <a:cxnLst/>
            <a:rect l="l" t="t" r="r" b="b"/>
            <a:pathLst>
              <a:path w="76200" h="434340">
                <a:moveTo>
                  <a:pt x="44473" y="76115"/>
                </a:moveTo>
                <a:lnTo>
                  <a:pt x="31772" y="76284"/>
                </a:lnTo>
                <a:lnTo>
                  <a:pt x="35937" y="427862"/>
                </a:lnTo>
                <a:lnTo>
                  <a:pt x="35940" y="431545"/>
                </a:lnTo>
                <a:lnTo>
                  <a:pt x="38862" y="434339"/>
                </a:lnTo>
                <a:lnTo>
                  <a:pt x="45846" y="434339"/>
                </a:lnTo>
                <a:lnTo>
                  <a:pt x="48519" y="431545"/>
                </a:lnTo>
                <a:lnTo>
                  <a:pt x="48640" y="427862"/>
                </a:lnTo>
                <a:lnTo>
                  <a:pt x="44473" y="76115"/>
                </a:lnTo>
                <a:close/>
              </a:path>
              <a:path w="76200" h="434340">
                <a:moveTo>
                  <a:pt x="37211" y="0"/>
                </a:moveTo>
                <a:lnTo>
                  <a:pt x="0" y="76707"/>
                </a:lnTo>
                <a:lnTo>
                  <a:pt x="31772" y="76284"/>
                </a:lnTo>
                <a:lnTo>
                  <a:pt x="31623" y="63626"/>
                </a:lnTo>
                <a:lnTo>
                  <a:pt x="31744" y="59943"/>
                </a:lnTo>
                <a:lnTo>
                  <a:pt x="34416" y="57149"/>
                </a:lnTo>
                <a:lnTo>
                  <a:pt x="66649" y="57149"/>
                </a:lnTo>
                <a:lnTo>
                  <a:pt x="37211" y="0"/>
                </a:lnTo>
                <a:close/>
              </a:path>
              <a:path w="76200" h="434340">
                <a:moveTo>
                  <a:pt x="41401" y="57149"/>
                </a:moveTo>
                <a:lnTo>
                  <a:pt x="34416" y="57149"/>
                </a:lnTo>
                <a:lnTo>
                  <a:pt x="31744" y="59943"/>
                </a:lnTo>
                <a:lnTo>
                  <a:pt x="31623" y="63626"/>
                </a:lnTo>
                <a:lnTo>
                  <a:pt x="31772" y="76284"/>
                </a:lnTo>
                <a:lnTo>
                  <a:pt x="44473" y="76115"/>
                </a:lnTo>
                <a:lnTo>
                  <a:pt x="44326" y="63626"/>
                </a:lnTo>
                <a:lnTo>
                  <a:pt x="44323" y="59943"/>
                </a:lnTo>
                <a:lnTo>
                  <a:pt x="41401" y="57149"/>
                </a:lnTo>
                <a:close/>
              </a:path>
              <a:path w="76200" h="434340">
                <a:moveTo>
                  <a:pt x="66649" y="57149"/>
                </a:moveTo>
                <a:lnTo>
                  <a:pt x="41401" y="57149"/>
                </a:lnTo>
                <a:lnTo>
                  <a:pt x="44323" y="59943"/>
                </a:lnTo>
                <a:lnTo>
                  <a:pt x="44326" y="63626"/>
                </a:lnTo>
                <a:lnTo>
                  <a:pt x="44473" y="76115"/>
                </a:lnTo>
                <a:lnTo>
                  <a:pt x="76200" y="75691"/>
                </a:lnTo>
                <a:lnTo>
                  <a:pt x="66649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546090" y="7783194"/>
            <a:ext cx="76200" cy="339090"/>
          </a:xfrm>
          <a:custGeom>
            <a:avLst/>
            <a:gdLst/>
            <a:ahLst/>
            <a:cxnLst/>
            <a:rect l="l" t="t" r="r" b="b"/>
            <a:pathLst>
              <a:path w="76200" h="339090">
                <a:moveTo>
                  <a:pt x="41656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336295"/>
                </a:lnTo>
                <a:lnTo>
                  <a:pt x="34544" y="339089"/>
                </a:lnTo>
                <a:lnTo>
                  <a:pt x="41656" y="339089"/>
                </a:lnTo>
                <a:lnTo>
                  <a:pt x="44450" y="336295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33909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39090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251450" y="7907019"/>
            <a:ext cx="76200" cy="2152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993004" y="8035290"/>
            <a:ext cx="76200" cy="869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628640" y="8200390"/>
            <a:ext cx="76200" cy="2203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384419" y="8200008"/>
            <a:ext cx="75310" cy="10706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4499228" y="9044178"/>
            <a:ext cx="6959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Wl</a:t>
            </a:r>
            <a:r>
              <a:rPr dirty="0" baseline="40123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/24EI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897879" y="8061959"/>
            <a:ext cx="76200" cy="449580"/>
          </a:xfrm>
          <a:custGeom>
            <a:avLst/>
            <a:gdLst/>
            <a:ahLst/>
            <a:cxnLst/>
            <a:rect l="l" t="t" r="r" b="b"/>
            <a:pathLst>
              <a:path w="76200" h="449579">
                <a:moveTo>
                  <a:pt x="31750" y="373380"/>
                </a:moveTo>
                <a:lnTo>
                  <a:pt x="0" y="373380"/>
                </a:lnTo>
                <a:lnTo>
                  <a:pt x="38100" y="449580"/>
                </a:lnTo>
                <a:lnTo>
                  <a:pt x="66675" y="392430"/>
                </a:lnTo>
                <a:lnTo>
                  <a:pt x="34544" y="392430"/>
                </a:lnTo>
                <a:lnTo>
                  <a:pt x="31750" y="389636"/>
                </a:lnTo>
                <a:lnTo>
                  <a:pt x="31750" y="373380"/>
                </a:lnTo>
                <a:close/>
              </a:path>
              <a:path w="76200" h="449579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89636"/>
                </a:lnTo>
                <a:lnTo>
                  <a:pt x="34544" y="392430"/>
                </a:lnTo>
                <a:lnTo>
                  <a:pt x="41656" y="392430"/>
                </a:lnTo>
                <a:lnTo>
                  <a:pt x="44450" y="38963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49579">
                <a:moveTo>
                  <a:pt x="76200" y="373380"/>
                </a:moveTo>
                <a:lnTo>
                  <a:pt x="44450" y="373380"/>
                </a:lnTo>
                <a:lnTo>
                  <a:pt x="44450" y="389636"/>
                </a:lnTo>
                <a:lnTo>
                  <a:pt x="41656" y="392430"/>
                </a:lnTo>
                <a:lnTo>
                  <a:pt x="66675" y="392430"/>
                </a:lnTo>
                <a:lnTo>
                  <a:pt x="76200" y="3733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5976365" y="7493355"/>
            <a:ext cx="568325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 marR="5080" indent="-178435">
              <a:lnSpc>
                <a:spcPct val="1107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 spc="5">
                <a:latin typeface="Times New Roman"/>
                <a:cs typeface="Times New Roman"/>
              </a:rPr>
              <a:t>l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  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041390" y="7907019"/>
            <a:ext cx="206375" cy="611505"/>
          </a:xfrm>
          <a:custGeom>
            <a:avLst/>
            <a:gdLst/>
            <a:ahLst/>
            <a:cxnLst/>
            <a:rect l="l" t="t" r="r" b="b"/>
            <a:pathLst>
              <a:path w="206375" h="611504">
                <a:moveTo>
                  <a:pt x="86333" y="55446"/>
                </a:moveTo>
                <a:lnTo>
                  <a:pt x="76476" y="63404"/>
                </a:lnTo>
                <a:lnTo>
                  <a:pt x="91186" y="81914"/>
                </a:lnTo>
                <a:lnTo>
                  <a:pt x="105790" y="101345"/>
                </a:lnTo>
                <a:lnTo>
                  <a:pt x="132842" y="139826"/>
                </a:lnTo>
                <a:lnTo>
                  <a:pt x="156083" y="178180"/>
                </a:lnTo>
                <a:lnTo>
                  <a:pt x="174751" y="216026"/>
                </a:lnTo>
                <a:lnTo>
                  <a:pt x="187451" y="253364"/>
                </a:lnTo>
                <a:lnTo>
                  <a:pt x="193551" y="309879"/>
                </a:lnTo>
                <a:lnTo>
                  <a:pt x="191897" y="326897"/>
                </a:lnTo>
                <a:lnTo>
                  <a:pt x="175513" y="381507"/>
                </a:lnTo>
                <a:lnTo>
                  <a:pt x="156463" y="418083"/>
                </a:lnTo>
                <a:lnTo>
                  <a:pt x="132080" y="454405"/>
                </a:lnTo>
                <a:lnTo>
                  <a:pt x="103377" y="490854"/>
                </a:lnTo>
                <a:lnTo>
                  <a:pt x="71627" y="527176"/>
                </a:lnTo>
                <a:lnTo>
                  <a:pt x="37592" y="563625"/>
                </a:lnTo>
                <a:lnTo>
                  <a:pt x="2412" y="600074"/>
                </a:lnTo>
                <a:lnTo>
                  <a:pt x="0" y="602614"/>
                </a:lnTo>
                <a:lnTo>
                  <a:pt x="0" y="606678"/>
                </a:lnTo>
                <a:lnTo>
                  <a:pt x="5080" y="611504"/>
                </a:lnTo>
                <a:lnTo>
                  <a:pt x="9144" y="611504"/>
                </a:lnTo>
                <a:lnTo>
                  <a:pt x="11557" y="608964"/>
                </a:lnTo>
                <a:lnTo>
                  <a:pt x="46736" y="572388"/>
                </a:lnTo>
                <a:lnTo>
                  <a:pt x="80899" y="535939"/>
                </a:lnTo>
                <a:lnTo>
                  <a:pt x="113030" y="499109"/>
                </a:lnTo>
                <a:lnTo>
                  <a:pt x="142112" y="462152"/>
                </a:lnTo>
                <a:lnTo>
                  <a:pt x="167132" y="424814"/>
                </a:lnTo>
                <a:lnTo>
                  <a:pt x="186944" y="387095"/>
                </a:lnTo>
                <a:lnTo>
                  <a:pt x="200406" y="348868"/>
                </a:lnTo>
                <a:lnTo>
                  <a:pt x="206375" y="309879"/>
                </a:lnTo>
                <a:lnTo>
                  <a:pt x="206248" y="290194"/>
                </a:lnTo>
                <a:lnTo>
                  <a:pt x="199898" y="250824"/>
                </a:lnTo>
                <a:lnTo>
                  <a:pt x="186562" y="211581"/>
                </a:lnTo>
                <a:lnTo>
                  <a:pt x="167386" y="172338"/>
                </a:lnTo>
                <a:lnTo>
                  <a:pt x="143510" y="133095"/>
                </a:lnTo>
                <a:lnTo>
                  <a:pt x="116077" y="93852"/>
                </a:lnTo>
                <a:lnTo>
                  <a:pt x="101346" y="74294"/>
                </a:lnTo>
                <a:lnTo>
                  <a:pt x="86333" y="55446"/>
                </a:lnTo>
                <a:close/>
              </a:path>
              <a:path w="206375" h="611504">
                <a:moveTo>
                  <a:pt x="33655" y="0"/>
                </a:moveTo>
                <a:lnTo>
                  <a:pt x="51815" y="83311"/>
                </a:lnTo>
                <a:lnTo>
                  <a:pt x="76476" y="63404"/>
                </a:lnTo>
                <a:lnTo>
                  <a:pt x="68580" y="53466"/>
                </a:lnTo>
                <a:lnTo>
                  <a:pt x="66294" y="50672"/>
                </a:lnTo>
                <a:lnTo>
                  <a:pt x="66801" y="46735"/>
                </a:lnTo>
                <a:lnTo>
                  <a:pt x="69596" y="44576"/>
                </a:lnTo>
                <a:lnTo>
                  <a:pt x="72262" y="42290"/>
                </a:lnTo>
                <a:lnTo>
                  <a:pt x="102629" y="42290"/>
                </a:lnTo>
                <a:lnTo>
                  <a:pt x="111125" y="35432"/>
                </a:lnTo>
                <a:lnTo>
                  <a:pt x="33655" y="0"/>
                </a:lnTo>
                <a:close/>
              </a:path>
              <a:path w="206375" h="611504">
                <a:moveTo>
                  <a:pt x="72262" y="42290"/>
                </a:moveTo>
                <a:lnTo>
                  <a:pt x="69596" y="44576"/>
                </a:lnTo>
                <a:lnTo>
                  <a:pt x="66801" y="46735"/>
                </a:lnTo>
                <a:lnTo>
                  <a:pt x="66294" y="50672"/>
                </a:lnTo>
                <a:lnTo>
                  <a:pt x="68580" y="53466"/>
                </a:lnTo>
                <a:lnTo>
                  <a:pt x="76476" y="63404"/>
                </a:lnTo>
                <a:lnTo>
                  <a:pt x="86333" y="55446"/>
                </a:lnTo>
                <a:lnTo>
                  <a:pt x="78486" y="45592"/>
                </a:lnTo>
                <a:lnTo>
                  <a:pt x="76326" y="42798"/>
                </a:lnTo>
                <a:lnTo>
                  <a:pt x="72262" y="42290"/>
                </a:lnTo>
                <a:close/>
              </a:path>
              <a:path w="206375" h="611504">
                <a:moveTo>
                  <a:pt x="102629" y="42290"/>
                </a:moveTo>
                <a:lnTo>
                  <a:pt x="72262" y="42290"/>
                </a:lnTo>
                <a:lnTo>
                  <a:pt x="76326" y="42798"/>
                </a:lnTo>
                <a:lnTo>
                  <a:pt x="78486" y="45592"/>
                </a:lnTo>
                <a:lnTo>
                  <a:pt x="86333" y="55446"/>
                </a:lnTo>
                <a:lnTo>
                  <a:pt x="102629" y="422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5968746" y="8434577"/>
            <a:ext cx="568325" cy="4102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1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10"/>
              </a:lnSpc>
            </a:pPr>
            <a:r>
              <a:rPr dirty="0" sz="1400" spc="-5">
                <a:latin typeface="Times New Roman"/>
                <a:cs typeface="Times New Roman"/>
              </a:rPr>
              <a:t>wl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/8EI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19" name="object 1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117" name="object 117"/>
          <p:cNvSpPr txBox="1"/>
          <p:nvPr/>
        </p:nvSpPr>
        <p:spPr>
          <a:xfrm>
            <a:off x="5185028" y="8434577"/>
            <a:ext cx="213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669662"/>
            <a:ext cx="853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5333" y="5312790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2373" y="536511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17570" y="536511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15770" y="5343524"/>
            <a:ext cx="2518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56030" algn="l"/>
                <a:tab pos="2326640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20363" y="5365114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5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81608" y="5224398"/>
            <a:ext cx="59944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][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][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5750432"/>
            <a:ext cx="8229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8288" y="6395084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84046" y="644740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45461" y="644740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77441" y="6425564"/>
            <a:ext cx="1760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2630" algn="l"/>
                <a:tab pos="1568450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24607" y="6447408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6306692"/>
            <a:ext cx="52908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499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13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10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6748653"/>
            <a:ext cx="66643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the conjugate-beam method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determine the deflection </a:t>
            </a:r>
            <a:r>
              <a:rPr dirty="0" sz="1400">
                <a:latin typeface="Times New Roman"/>
                <a:cs typeface="Times New Roman"/>
              </a:rPr>
              <a:t>at B </a:t>
            </a:r>
            <a:r>
              <a:rPr dirty="0" sz="1400" spc="-5">
                <a:latin typeface="Times New Roman"/>
                <a:cs typeface="Times New Roman"/>
              </a:rPr>
              <a:t>and slope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6983348"/>
            <a:ext cx="8870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EI=constant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03019" y="1666874"/>
            <a:ext cx="1924050" cy="200025"/>
          </a:xfrm>
          <a:custGeom>
            <a:avLst/>
            <a:gdLst/>
            <a:ahLst/>
            <a:cxnLst/>
            <a:rect l="l" t="t" r="r" b="b"/>
            <a:pathLst>
              <a:path w="1924050" h="200025">
                <a:moveTo>
                  <a:pt x="0" y="200025"/>
                </a:moveTo>
                <a:lnTo>
                  <a:pt x="1924050" y="200025"/>
                </a:lnTo>
                <a:lnTo>
                  <a:pt x="19240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03019" y="1666874"/>
            <a:ext cx="1924050" cy="200025"/>
          </a:xfrm>
          <a:custGeom>
            <a:avLst/>
            <a:gdLst/>
            <a:ahLst/>
            <a:cxnLst/>
            <a:rect l="l" t="t" r="r" b="b"/>
            <a:pathLst>
              <a:path w="1924050" h="200025">
                <a:moveTo>
                  <a:pt x="0" y="200025"/>
                </a:moveTo>
                <a:lnTo>
                  <a:pt x="1924050" y="200025"/>
                </a:lnTo>
                <a:lnTo>
                  <a:pt x="19240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28975" y="1666874"/>
            <a:ext cx="1257300" cy="123825"/>
          </a:xfrm>
          <a:custGeom>
            <a:avLst/>
            <a:gdLst/>
            <a:ahLst/>
            <a:cxnLst/>
            <a:rect l="l" t="t" r="r" b="b"/>
            <a:pathLst>
              <a:path w="1257300" h="123825">
                <a:moveTo>
                  <a:pt x="0" y="123825"/>
                </a:moveTo>
                <a:lnTo>
                  <a:pt x="1257300" y="123825"/>
                </a:lnTo>
                <a:lnTo>
                  <a:pt x="1257300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28975" y="1666874"/>
            <a:ext cx="1257300" cy="123825"/>
          </a:xfrm>
          <a:custGeom>
            <a:avLst/>
            <a:gdLst/>
            <a:ahLst/>
            <a:cxnLst/>
            <a:rect l="l" t="t" r="r" b="b"/>
            <a:pathLst>
              <a:path w="1257300" h="123825">
                <a:moveTo>
                  <a:pt x="0" y="123825"/>
                </a:moveTo>
                <a:lnTo>
                  <a:pt x="1257300" y="123825"/>
                </a:lnTo>
                <a:lnTo>
                  <a:pt x="1257300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00150" y="1419224"/>
            <a:ext cx="102869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00150" y="1419224"/>
            <a:ext cx="102870" cy="762000"/>
          </a:xfrm>
          <a:custGeom>
            <a:avLst/>
            <a:gdLst/>
            <a:ahLst/>
            <a:cxnLst/>
            <a:rect l="l" t="t" r="r" b="b"/>
            <a:pathLst>
              <a:path w="102869" h="762000">
                <a:moveTo>
                  <a:pt x="0" y="762000"/>
                </a:moveTo>
                <a:lnTo>
                  <a:pt x="102869" y="762000"/>
                </a:lnTo>
                <a:lnTo>
                  <a:pt x="102869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27736" y="362942"/>
            <a:ext cx="6709409" cy="125539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83185">
              <a:lnSpc>
                <a:spcPct val="1101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the conjugate-beam method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determine the deflection and slope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end  </a:t>
            </a:r>
            <a:r>
              <a:rPr dirty="0" sz="1400">
                <a:latin typeface="Times New Roman"/>
                <a:cs typeface="Times New Roman"/>
              </a:rPr>
              <a:t>C of </a:t>
            </a:r>
            <a:r>
              <a:rPr dirty="0" sz="1400" spc="-5">
                <a:latin typeface="Times New Roman"/>
                <a:cs typeface="Times New Roman"/>
              </a:rPr>
              <a:t>the cantilever beam.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EI=40000kN.m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966469">
              <a:lnSpc>
                <a:spcPct val="100000"/>
              </a:lnSpc>
              <a:tabLst>
                <a:tab pos="2730500" algn="l"/>
                <a:tab pos="3940810" algn="l"/>
              </a:tabLst>
            </a:pPr>
            <a:r>
              <a:rPr dirty="0" sz="1400">
                <a:latin typeface="Calibri"/>
                <a:cs typeface="Calibri"/>
              </a:rPr>
              <a:t>A	B	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21504" y="1469262"/>
            <a:ext cx="302260" cy="617220"/>
          </a:xfrm>
          <a:custGeom>
            <a:avLst/>
            <a:gdLst/>
            <a:ahLst/>
            <a:cxnLst/>
            <a:rect l="l" t="t" r="r" b="b"/>
            <a:pathLst>
              <a:path w="302260" h="617219">
                <a:moveTo>
                  <a:pt x="35179" y="539115"/>
                </a:moveTo>
                <a:lnTo>
                  <a:pt x="0" y="616712"/>
                </a:lnTo>
                <a:lnTo>
                  <a:pt x="83185" y="598297"/>
                </a:lnTo>
                <a:lnTo>
                  <a:pt x="71441" y="583819"/>
                </a:lnTo>
                <a:lnTo>
                  <a:pt x="50673" y="583819"/>
                </a:lnTo>
                <a:lnTo>
                  <a:pt x="46609" y="583438"/>
                </a:lnTo>
                <a:lnTo>
                  <a:pt x="42164" y="577976"/>
                </a:lnTo>
                <a:lnTo>
                  <a:pt x="42545" y="574040"/>
                </a:lnTo>
                <a:lnTo>
                  <a:pt x="55128" y="563708"/>
                </a:lnTo>
                <a:lnTo>
                  <a:pt x="35179" y="539115"/>
                </a:lnTo>
                <a:close/>
              </a:path>
              <a:path w="302260" h="617219">
                <a:moveTo>
                  <a:pt x="55128" y="563708"/>
                </a:moveTo>
                <a:lnTo>
                  <a:pt x="42545" y="574040"/>
                </a:lnTo>
                <a:lnTo>
                  <a:pt x="42164" y="577976"/>
                </a:lnTo>
                <a:lnTo>
                  <a:pt x="46609" y="583438"/>
                </a:lnTo>
                <a:lnTo>
                  <a:pt x="50673" y="583819"/>
                </a:lnTo>
                <a:lnTo>
                  <a:pt x="53340" y="581660"/>
                </a:lnTo>
                <a:lnTo>
                  <a:pt x="63141" y="573587"/>
                </a:lnTo>
                <a:lnTo>
                  <a:pt x="55128" y="563708"/>
                </a:lnTo>
                <a:close/>
              </a:path>
              <a:path w="302260" h="617219">
                <a:moveTo>
                  <a:pt x="63141" y="573587"/>
                </a:moveTo>
                <a:lnTo>
                  <a:pt x="53340" y="581660"/>
                </a:lnTo>
                <a:lnTo>
                  <a:pt x="50673" y="583819"/>
                </a:lnTo>
                <a:lnTo>
                  <a:pt x="71441" y="583819"/>
                </a:lnTo>
                <a:lnTo>
                  <a:pt x="63141" y="573587"/>
                </a:lnTo>
                <a:close/>
              </a:path>
              <a:path w="302260" h="617219">
                <a:moveTo>
                  <a:pt x="74549" y="0"/>
                </a:moveTo>
                <a:lnTo>
                  <a:pt x="72009" y="2413"/>
                </a:lnTo>
                <a:lnTo>
                  <a:pt x="69342" y="4699"/>
                </a:lnTo>
                <a:lnTo>
                  <a:pt x="69087" y="8763"/>
                </a:lnTo>
                <a:lnTo>
                  <a:pt x="110362" y="54991"/>
                </a:lnTo>
                <a:lnTo>
                  <a:pt x="148082" y="98298"/>
                </a:lnTo>
                <a:lnTo>
                  <a:pt x="183642" y="140716"/>
                </a:lnTo>
                <a:lnTo>
                  <a:pt x="215773" y="181737"/>
                </a:lnTo>
                <a:lnTo>
                  <a:pt x="243459" y="220979"/>
                </a:lnTo>
                <a:lnTo>
                  <a:pt x="265684" y="257937"/>
                </a:lnTo>
                <a:lnTo>
                  <a:pt x="286131" y="307848"/>
                </a:lnTo>
                <a:lnTo>
                  <a:pt x="289473" y="328295"/>
                </a:lnTo>
                <a:lnTo>
                  <a:pt x="289420" y="336169"/>
                </a:lnTo>
                <a:lnTo>
                  <a:pt x="277241" y="372364"/>
                </a:lnTo>
                <a:lnTo>
                  <a:pt x="249300" y="404368"/>
                </a:lnTo>
                <a:lnTo>
                  <a:pt x="211709" y="433197"/>
                </a:lnTo>
                <a:lnTo>
                  <a:pt x="172339" y="460628"/>
                </a:lnTo>
                <a:lnTo>
                  <a:pt x="160147" y="469646"/>
                </a:lnTo>
                <a:lnTo>
                  <a:pt x="148717" y="478917"/>
                </a:lnTo>
                <a:lnTo>
                  <a:pt x="138557" y="488188"/>
                </a:lnTo>
                <a:lnTo>
                  <a:pt x="120269" y="506222"/>
                </a:lnTo>
                <a:lnTo>
                  <a:pt x="102235" y="522986"/>
                </a:lnTo>
                <a:lnTo>
                  <a:pt x="84328" y="538988"/>
                </a:lnTo>
                <a:lnTo>
                  <a:pt x="66675" y="554227"/>
                </a:lnTo>
                <a:lnTo>
                  <a:pt x="55128" y="563708"/>
                </a:lnTo>
                <a:lnTo>
                  <a:pt x="63141" y="573587"/>
                </a:lnTo>
                <a:lnTo>
                  <a:pt x="92837" y="548513"/>
                </a:lnTo>
                <a:lnTo>
                  <a:pt x="129159" y="515239"/>
                </a:lnTo>
                <a:lnTo>
                  <a:pt x="147193" y="497586"/>
                </a:lnTo>
                <a:lnTo>
                  <a:pt x="156845" y="488823"/>
                </a:lnTo>
                <a:lnTo>
                  <a:pt x="167640" y="479932"/>
                </a:lnTo>
                <a:lnTo>
                  <a:pt x="179705" y="471043"/>
                </a:lnTo>
                <a:lnTo>
                  <a:pt x="192532" y="462025"/>
                </a:lnTo>
                <a:lnTo>
                  <a:pt x="219202" y="443611"/>
                </a:lnTo>
                <a:lnTo>
                  <a:pt x="232537" y="433959"/>
                </a:lnTo>
                <a:lnTo>
                  <a:pt x="269494" y="402463"/>
                </a:lnTo>
                <a:lnTo>
                  <a:pt x="295402" y="365378"/>
                </a:lnTo>
                <a:lnTo>
                  <a:pt x="302260" y="328295"/>
                </a:lnTo>
                <a:lnTo>
                  <a:pt x="301498" y="320167"/>
                </a:lnTo>
                <a:lnTo>
                  <a:pt x="285750" y="269621"/>
                </a:lnTo>
                <a:lnTo>
                  <a:pt x="266065" y="232918"/>
                </a:lnTo>
                <a:lnTo>
                  <a:pt x="240537" y="194182"/>
                </a:lnTo>
                <a:lnTo>
                  <a:pt x="210058" y="153543"/>
                </a:lnTo>
                <a:lnTo>
                  <a:pt x="175768" y="111505"/>
                </a:lnTo>
                <a:lnTo>
                  <a:pt x="119761" y="46609"/>
                </a:lnTo>
                <a:lnTo>
                  <a:pt x="80899" y="2921"/>
                </a:lnTo>
                <a:lnTo>
                  <a:pt x="78612" y="253"/>
                </a:lnTo>
                <a:lnTo>
                  <a:pt x="745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784350" y="1868169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99230" y="1734057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98519" y="1807209"/>
            <a:ext cx="85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74519" y="1883409"/>
            <a:ext cx="309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2.5I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03019" y="3267074"/>
            <a:ext cx="1924050" cy="200025"/>
          </a:xfrm>
          <a:custGeom>
            <a:avLst/>
            <a:gdLst/>
            <a:ahLst/>
            <a:cxnLst/>
            <a:rect l="l" t="t" r="r" b="b"/>
            <a:pathLst>
              <a:path w="1924050" h="200025">
                <a:moveTo>
                  <a:pt x="0" y="200025"/>
                </a:moveTo>
                <a:lnTo>
                  <a:pt x="1924050" y="200025"/>
                </a:lnTo>
                <a:lnTo>
                  <a:pt x="19240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03019" y="3267074"/>
            <a:ext cx="1924050" cy="200025"/>
          </a:xfrm>
          <a:custGeom>
            <a:avLst/>
            <a:gdLst/>
            <a:ahLst/>
            <a:cxnLst/>
            <a:rect l="l" t="t" r="r" b="b"/>
            <a:pathLst>
              <a:path w="1924050" h="200025">
                <a:moveTo>
                  <a:pt x="0" y="200025"/>
                </a:moveTo>
                <a:lnTo>
                  <a:pt x="1924050" y="200025"/>
                </a:lnTo>
                <a:lnTo>
                  <a:pt x="19240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28975" y="3267074"/>
            <a:ext cx="1257300" cy="123825"/>
          </a:xfrm>
          <a:custGeom>
            <a:avLst/>
            <a:gdLst/>
            <a:ahLst/>
            <a:cxnLst/>
            <a:rect l="l" t="t" r="r" b="b"/>
            <a:pathLst>
              <a:path w="1257300" h="123825">
                <a:moveTo>
                  <a:pt x="0" y="123825"/>
                </a:moveTo>
                <a:lnTo>
                  <a:pt x="1257300" y="123825"/>
                </a:lnTo>
                <a:lnTo>
                  <a:pt x="1257300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28975" y="3267074"/>
            <a:ext cx="1257300" cy="123825"/>
          </a:xfrm>
          <a:custGeom>
            <a:avLst/>
            <a:gdLst/>
            <a:ahLst/>
            <a:cxnLst/>
            <a:rect l="l" t="t" r="r" b="b"/>
            <a:pathLst>
              <a:path w="1257300" h="123825">
                <a:moveTo>
                  <a:pt x="0" y="123825"/>
                </a:moveTo>
                <a:lnTo>
                  <a:pt x="1257300" y="123825"/>
                </a:lnTo>
                <a:lnTo>
                  <a:pt x="1257300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86275" y="3019424"/>
            <a:ext cx="10287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86275" y="3019424"/>
            <a:ext cx="102870" cy="762000"/>
          </a:xfrm>
          <a:custGeom>
            <a:avLst/>
            <a:gdLst/>
            <a:ahLst/>
            <a:cxnLst/>
            <a:rect l="l" t="t" r="r" b="b"/>
            <a:pathLst>
              <a:path w="102870" h="762000">
                <a:moveTo>
                  <a:pt x="0" y="762000"/>
                </a:moveTo>
                <a:lnTo>
                  <a:pt x="102870" y="762000"/>
                </a:lnTo>
                <a:lnTo>
                  <a:pt x="10287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382013" y="297916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45663" y="2979166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55972" y="2979166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11930" y="3439906"/>
            <a:ext cx="459105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05"/>
              </a:lnSpc>
              <a:tabLst>
                <a:tab pos="398780" algn="l"/>
              </a:tabLst>
            </a:pPr>
            <a:r>
              <a:rPr dirty="0" sz="1400" spc="-5">
                <a:latin typeface="Calibri"/>
                <a:cs typeface="Calibri"/>
              </a:rPr>
              <a:t>2</a:t>
            </a:r>
            <a:r>
              <a:rPr dirty="0" baseline="40123" sz="1350">
                <a:latin typeface="Calibri"/>
                <a:cs typeface="Calibri"/>
              </a:rPr>
              <a:t>m	</a:t>
            </a:r>
            <a:r>
              <a:rPr dirty="0" baseline="1984" sz="2100">
                <a:latin typeface="Times New Roman"/>
                <a:cs typeface="Times New Roman"/>
              </a:rPr>
              <a:t>I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97050" y="3516106"/>
            <a:ext cx="873760" cy="27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  <a:tabLst>
                <a:tab pos="589915" algn="l"/>
              </a:tabLst>
            </a:pPr>
            <a:r>
              <a:rPr dirty="0" baseline="-21825" sz="2100" spc="-7">
                <a:latin typeface="Calibri"/>
                <a:cs typeface="Calibri"/>
              </a:rPr>
              <a:t>4</a:t>
            </a:r>
            <a:r>
              <a:rPr dirty="0" baseline="6172" sz="1350">
                <a:latin typeface="Calibri"/>
                <a:cs typeface="Calibri"/>
              </a:rPr>
              <a:t>m	</a:t>
            </a:r>
            <a:r>
              <a:rPr dirty="0" sz="1400">
                <a:latin typeface="Times New Roman"/>
                <a:cs typeface="Times New Roman"/>
              </a:rPr>
              <a:t>2.5I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228975" y="3400424"/>
            <a:ext cx="1257300" cy="447675"/>
          </a:xfrm>
          <a:custGeom>
            <a:avLst/>
            <a:gdLst/>
            <a:ahLst/>
            <a:cxnLst/>
            <a:rect l="l" t="t" r="r" b="b"/>
            <a:pathLst>
              <a:path w="1257300" h="447675">
                <a:moveTo>
                  <a:pt x="0" y="447675"/>
                </a:moveTo>
                <a:lnTo>
                  <a:pt x="1257300" y="447675"/>
                </a:lnTo>
                <a:lnTo>
                  <a:pt x="125730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28975" y="3400424"/>
            <a:ext cx="1257300" cy="447675"/>
          </a:xfrm>
          <a:custGeom>
            <a:avLst/>
            <a:gdLst/>
            <a:ahLst/>
            <a:cxnLst/>
            <a:rect l="l" t="t" r="r" b="b"/>
            <a:pathLst>
              <a:path w="1257300" h="447675">
                <a:moveTo>
                  <a:pt x="0" y="447675"/>
                </a:moveTo>
                <a:lnTo>
                  <a:pt x="1257300" y="447675"/>
                </a:lnTo>
                <a:lnTo>
                  <a:pt x="125730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03019" y="3467099"/>
            <a:ext cx="1925955" cy="238125"/>
          </a:xfrm>
          <a:custGeom>
            <a:avLst/>
            <a:gdLst/>
            <a:ahLst/>
            <a:cxnLst/>
            <a:rect l="l" t="t" r="r" b="b"/>
            <a:pathLst>
              <a:path w="1925955" h="238125">
                <a:moveTo>
                  <a:pt x="0" y="238125"/>
                </a:moveTo>
                <a:lnTo>
                  <a:pt x="1925955" y="238125"/>
                </a:lnTo>
                <a:lnTo>
                  <a:pt x="192595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03019" y="3467099"/>
            <a:ext cx="1925955" cy="238125"/>
          </a:xfrm>
          <a:custGeom>
            <a:avLst/>
            <a:gdLst/>
            <a:ahLst/>
            <a:cxnLst/>
            <a:rect l="l" t="t" r="r" b="b"/>
            <a:pathLst>
              <a:path w="1925955" h="238125">
                <a:moveTo>
                  <a:pt x="0" y="238125"/>
                </a:moveTo>
                <a:lnTo>
                  <a:pt x="1925955" y="238125"/>
                </a:lnTo>
                <a:lnTo>
                  <a:pt x="192595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448175" y="3394074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368300"/>
                </a:moveTo>
                <a:lnTo>
                  <a:pt x="0" y="368300"/>
                </a:lnTo>
                <a:lnTo>
                  <a:pt x="38100" y="444500"/>
                </a:lnTo>
                <a:lnTo>
                  <a:pt x="66675" y="387350"/>
                </a:lnTo>
                <a:lnTo>
                  <a:pt x="34544" y="387350"/>
                </a:lnTo>
                <a:lnTo>
                  <a:pt x="31750" y="384555"/>
                </a:lnTo>
                <a:lnTo>
                  <a:pt x="31750" y="368300"/>
                </a:lnTo>
                <a:close/>
              </a:path>
              <a:path w="76200" h="4445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84555"/>
                </a:lnTo>
                <a:lnTo>
                  <a:pt x="34544" y="387350"/>
                </a:lnTo>
                <a:lnTo>
                  <a:pt x="41655" y="387350"/>
                </a:lnTo>
                <a:lnTo>
                  <a:pt x="44450" y="3845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44500">
                <a:moveTo>
                  <a:pt x="76200" y="368300"/>
                </a:moveTo>
                <a:lnTo>
                  <a:pt x="44450" y="368300"/>
                </a:lnTo>
                <a:lnTo>
                  <a:pt x="44450" y="384555"/>
                </a:lnTo>
                <a:lnTo>
                  <a:pt x="41655" y="387350"/>
                </a:lnTo>
                <a:lnTo>
                  <a:pt x="66675" y="387350"/>
                </a:lnTo>
                <a:lnTo>
                  <a:pt x="76200" y="36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95725" y="3384549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368300"/>
                </a:moveTo>
                <a:lnTo>
                  <a:pt x="0" y="368300"/>
                </a:lnTo>
                <a:lnTo>
                  <a:pt x="38100" y="444500"/>
                </a:lnTo>
                <a:lnTo>
                  <a:pt x="66675" y="387350"/>
                </a:lnTo>
                <a:lnTo>
                  <a:pt x="34544" y="387350"/>
                </a:lnTo>
                <a:lnTo>
                  <a:pt x="31750" y="384555"/>
                </a:lnTo>
                <a:lnTo>
                  <a:pt x="31750" y="368300"/>
                </a:lnTo>
                <a:close/>
              </a:path>
              <a:path w="76200" h="4445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84555"/>
                </a:lnTo>
                <a:lnTo>
                  <a:pt x="34544" y="387350"/>
                </a:lnTo>
                <a:lnTo>
                  <a:pt x="41655" y="387350"/>
                </a:lnTo>
                <a:lnTo>
                  <a:pt x="44450" y="3845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44500">
                <a:moveTo>
                  <a:pt x="76200" y="368300"/>
                </a:moveTo>
                <a:lnTo>
                  <a:pt x="44450" y="368300"/>
                </a:lnTo>
                <a:lnTo>
                  <a:pt x="44450" y="384555"/>
                </a:lnTo>
                <a:lnTo>
                  <a:pt x="41655" y="387350"/>
                </a:lnTo>
                <a:lnTo>
                  <a:pt x="66675" y="387350"/>
                </a:lnTo>
                <a:lnTo>
                  <a:pt x="76200" y="36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81375" y="3403599"/>
            <a:ext cx="76200" cy="444500"/>
          </a:xfrm>
          <a:custGeom>
            <a:avLst/>
            <a:gdLst/>
            <a:ahLst/>
            <a:cxnLst/>
            <a:rect l="l" t="t" r="r" b="b"/>
            <a:pathLst>
              <a:path w="76200" h="444500">
                <a:moveTo>
                  <a:pt x="31750" y="368300"/>
                </a:moveTo>
                <a:lnTo>
                  <a:pt x="0" y="368300"/>
                </a:lnTo>
                <a:lnTo>
                  <a:pt x="38100" y="444500"/>
                </a:lnTo>
                <a:lnTo>
                  <a:pt x="66675" y="387350"/>
                </a:lnTo>
                <a:lnTo>
                  <a:pt x="34544" y="387350"/>
                </a:lnTo>
                <a:lnTo>
                  <a:pt x="31750" y="384555"/>
                </a:lnTo>
                <a:lnTo>
                  <a:pt x="31750" y="368300"/>
                </a:lnTo>
                <a:close/>
              </a:path>
              <a:path w="76200" h="44450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84555"/>
                </a:lnTo>
                <a:lnTo>
                  <a:pt x="34544" y="387350"/>
                </a:lnTo>
                <a:lnTo>
                  <a:pt x="41655" y="387350"/>
                </a:lnTo>
                <a:lnTo>
                  <a:pt x="44450" y="38455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44500">
                <a:moveTo>
                  <a:pt x="76200" y="368300"/>
                </a:moveTo>
                <a:lnTo>
                  <a:pt x="44450" y="368300"/>
                </a:lnTo>
                <a:lnTo>
                  <a:pt x="44450" y="384555"/>
                </a:lnTo>
                <a:lnTo>
                  <a:pt x="41655" y="387350"/>
                </a:lnTo>
                <a:lnTo>
                  <a:pt x="66675" y="387350"/>
                </a:lnTo>
                <a:lnTo>
                  <a:pt x="76200" y="36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62275" y="3489324"/>
            <a:ext cx="76200" cy="21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71725" y="3489324"/>
            <a:ext cx="76200" cy="21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828800" y="3460749"/>
            <a:ext cx="76200" cy="21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04950" y="3489324"/>
            <a:ext cx="76200" cy="21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851275" y="3941190"/>
            <a:ext cx="4959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/</a:t>
            </a:r>
            <a:r>
              <a:rPr dirty="0" sz="1400" spc="-5">
                <a:latin typeface="Calibri"/>
                <a:cs typeface="Calibri"/>
              </a:rPr>
              <a:t>EI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98650" y="3807078"/>
            <a:ext cx="406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 spc="-5">
                <a:latin typeface="Calibri"/>
                <a:cs typeface="Calibri"/>
              </a:rPr>
              <a:t>/EI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91050" y="3260724"/>
            <a:ext cx="76200" cy="568325"/>
          </a:xfrm>
          <a:custGeom>
            <a:avLst/>
            <a:gdLst/>
            <a:ahLst/>
            <a:cxnLst/>
            <a:rect l="l" t="t" r="r" b="b"/>
            <a:pathLst>
              <a:path w="76200" h="568325">
                <a:moveTo>
                  <a:pt x="31750" y="492125"/>
                </a:moveTo>
                <a:lnTo>
                  <a:pt x="0" y="492125"/>
                </a:lnTo>
                <a:lnTo>
                  <a:pt x="38100" y="568325"/>
                </a:lnTo>
                <a:lnTo>
                  <a:pt x="66675" y="511175"/>
                </a:lnTo>
                <a:lnTo>
                  <a:pt x="34544" y="511175"/>
                </a:lnTo>
                <a:lnTo>
                  <a:pt x="31750" y="508380"/>
                </a:lnTo>
                <a:lnTo>
                  <a:pt x="31750" y="492125"/>
                </a:lnTo>
                <a:close/>
              </a:path>
              <a:path w="76200" h="568325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508380"/>
                </a:lnTo>
                <a:lnTo>
                  <a:pt x="34544" y="511175"/>
                </a:lnTo>
                <a:lnTo>
                  <a:pt x="41655" y="511175"/>
                </a:lnTo>
                <a:lnTo>
                  <a:pt x="44450" y="50838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568325">
                <a:moveTo>
                  <a:pt x="76200" y="492125"/>
                </a:moveTo>
                <a:lnTo>
                  <a:pt x="44450" y="492125"/>
                </a:lnTo>
                <a:lnTo>
                  <a:pt x="44450" y="508380"/>
                </a:lnTo>
                <a:lnTo>
                  <a:pt x="41655" y="511175"/>
                </a:lnTo>
                <a:lnTo>
                  <a:pt x="66675" y="511175"/>
                </a:lnTo>
                <a:lnTo>
                  <a:pt x="76200" y="4921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686300" y="2939922"/>
            <a:ext cx="369570" cy="744220"/>
          </a:xfrm>
          <a:custGeom>
            <a:avLst/>
            <a:gdLst/>
            <a:ahLst/>
            <a:cxnLst/>
            <a:rect l="l" t="t" r="r" b="b"/>
            <a:pathLst>
              <a:path w="369570" h="744220">
                <a:moveTo>
                  <a:pt x="74455" y="30244"/>
                </a:moveTo>
                <a:lnTo>
                  <a:pt x="70576" y="42279"/>
                </a:lnTo>
                <a:lnTo>
                  <a:pt x="89662" y="50418"/>
                </a:lnTo>
                <a:lnTo>
                  <a:pt x="109474" y="59943"/>
                </a:lnTo>
                <a:lnTo>
                  <a:pt x="130301" y="71374"/>
                </a:lnTo>
                <a:lnTo>
                  <a:pt x="141097" y="77850"/>
                </a:lnTo>
                <a:lnTo>
                  <a:pt x="152273" y="84835"/>
                </a:lnTo>
                <a:lnTo>
                  <a:pt x="164464" y="92582"/>
                </a:lnTo>
                <a:lnTo>
                  <a:pt x="178053" y="100583"/>
                </a:lnTo>
                <a:lnTo>
                  <a:pt x="224536" y="127253"/>
                </a:lnTo>
                <a:lnTo>
                  <a:pt x="273303" y="157352"/>
                </a:lnTo>
                <a:lnTo>
                  <a:pt x="316357" y="190626"/>
                </a:lnTo>
                <a:lnTo>
                  <a:pt x="342773" y="220599"/>
                </a:lnTo>
                <a:lnTo>
                  <a:pt x="356437" y="257936"/>
                </a:lnTo>
                <a:lnTo>
                  <a:pt x="356537" y="265937"/>
                </a:lnTo>
                <a:lnTo>
                  <a:pt x="355473" y="279653"/>
                </a:lnTo>
                <a:lnTo>
                  <a:pt x="340867" y="328929"/>
                </a:lnTo>
                <a:lnTo>
                  <a:pt x="323596" y="364870"/>
                </a:lnTo>
                <a:lnTo>
                  <a:pt x="302513" y="401700"/>
                </a:lnTo>
                <a:lnTo>
                  <a:pt x="267335" y="456691"/>
                </a:lnTo>
                <a:lnTo>
                  <a:pt x="244094" y="491489"/>
                </a:lnTo>
                <a:lnTo>
                  <a:pt x="233299" y="508000"/>
                </a:lnTo>
                <a:lnTo>
                  <a:pt x="203962" y="553211"/>
                </a:lnTo>
                <a:lnTo>
                  <a:pt x="163067" y="608329"/>
                </a:lnTo>
                <a:lnTo>
                  <a:pt x="119887" y="659383"/>
                </a:lnTo>
                <a:lnTo>
                  <a:pt x="52450" y="732408"/>
                </a:lnTo>
                <a:lnTo>
                  <a:pt x="50164" y="734949"/>
                </a:lnTo>
                <a:lnTo>
                  <a:pt x="50291" y="739012"/>
                </a:lnTo>
                <a:lnTo>
                  <a:pt x="52832" y="741426"/>
                </a:lnTo>
                <a:lnTo>
                  <a:pt x="55372" y="743711"/>
                </a:lnTo>
                <a:lnTo>
                  <a:pt x="59436" y="743584"/>
                </a:lnTo>
                <a:lnTo>
                  <a:pt x="106934" y="692657"/>
                </a:lnTo>
                <a:lnTo>
                  <a:pt x="151257" y="642619"/>
                </a:lnTo>
                <a:lnTo>
                  <a:pt x="193928" y="589026"/>
                </a:lnTo>
                <a:lnTo>
                  <a:pt x="233934" y="530605"/>
                </a:lnTo>
                <a:lnTo>
                  <a:pt x="243966" y="514857"/>
                </a:lnTo>
                <a:lnTo>
                  <a:pt x="266064" y="481329"/>
                </a:lnTo>
                <a:lnTo>
                  <a:pt x="301625" y="427100"/>
                </a:lnTo>
                <a:lnTo>
                  <a:pt x="324358" y="389762"/>
                </a:lnTo>
                <a:lnTo>
                  <a:pt x="344170" y="352425"/>
                </a:lnTo>
                <a:lnTo>
                  <a:pt x="359283" y="316229"/>
                </a:lnTo>
                <a:lnTo>
                  <a:pt x="369315" y="265937"/>
                </a:lnTo>
                <a:lnTo>
                  <a:pt x="369188" y="257936"/>
                </a:lnTo>
                <a:lnTo>
                  <a:pt x="357759" y="220979"/>
                </a:lnTo>
                <a:lnTo>
                  <a:pt x="325374" y="181736"/>
                </a:lnTo>
                <a:lnTo>
                  <a:pt x="280542" y="146938"/>
                </a:lnTo>
                <a:lnTo>
                  <a:pt x="247650" y="126110"/>
                </a:lnTo>
                <a:lnTo>
                  <a:pt x="184403" y="89661"/>
                </a:lnTo>
                <a:lnTo>
                  <a:pt x="170941" y="81660"/>
                </a:lnTo>
                <a:lnTo>
                  <a:pt x="136778" y="60451"/>
                </a:lnTo>
                <a:lnTo>
                  <a:pt x="95123" y="38861"/>
                </a:lnTo>
                <a:lnTo>
                  <a:pt x="75564" y="30606"/>
                </a:lnTo>
                <a:lnTo>
                  <a:pt x="74455" y="30244"/>
                </a:lnTo>
                <a:close/>
              </a:path>
              <a:path w="369570" h="744220">
                <a:moveTo>
                  <a:pt x="84200" y="0"/>
                </a:moveTo>
                <a:lnTo>
                  <a:pt x="0" y="12826"/>
                </a:lnTo>
                <a:lnTo>
                  <a:pt x="60833" y="72516"/>
                </a:lnTo>
                <a:lnTo>
                  <a:pt x="70576" y="42279"/>
                </a:lnTo>
                <a:lnTo>
                  <a:pt x="58420" y="38353"/>
                </a:lnTo>
                <a:lnTo>
                  <a:pt x="55117" y="37337"/>
                </a:lnTo>
                <a:lnTo>
                  <a:pt x="53339" y="33654"/>
                </a:lnTo>
                <a:lnTo>
                  <a:pt x="54393" y="30244"/>
                </a:lnTo>
                <a:lnTo>
                  <a:pt x="55499" y="27050"/>
                </a:lnTo>
                <a:lnTo>
                  <a:pt x="59054" y="25272"/>
                </a:lnTo>
                <a:lnTo>
                  <a:pt x="76056" y="25272"/>
                </a:lnTo>
                <a:lnTo>
                  <a:pt x="84200" y="0"/>
                </a:lnTo>
                <a:close/>
              </a:path>
              <a:path w="369570" h="744220">
                <a:moveTo>
                  <a:pt x="59054" y="25272"/>
                </a:moveTo>
                <a:lnTo>
                  <a:pt x="55499" y="27050"/>
                </a:lnTo>
                <a:lnTo>
                  <a:pt x="54277" y="30606"/>
                </a:lnTo>
                <a:lnTo>
                  <a:pt x="53339" y="33654"/>
                </a:lnTo>
                <a:lnTo>
                  <a:pt x="55117" y="37337"/>
                </a:lnTo>
                <a:lnTo>
                  <a:pt x="58420" y="38353"/>
                </a:lnTo>
                <a:lnTo>
                  <a:pt x="70576" y="42279"/>
                </a:lnTo>
                <a:lnTo>
                  <a:pt x="74455" y="30244"/>
                </a:lnTo>
                <a:lnTo>
                  <a:pt x="62357" y="26288"/>
                </a:lnTo>
                <a:lnTo>
                  <a:pt x="59054" y="25272"/>
                </a:lnTo>
                <a:close/>
              </a:path>
              <a:path w="369570" h="744220">
                <a:moveTo>
                  <a:pt x="76056" y="25272"/>
                </a:moveTo>
                <a:lnTo>
                  <a:pt x="59054" y="25272"/>
                </a:lnTo>
                <a:lnTo>
                  <a:pt x="62357" y="26288"/>
                </a:lnTo>
                <a:lnTo>
                  <a:pt x="74455" y="30244"/>
                </a:lnTo>
                <a:lnTo>
                  <a:pt x="76056" y="25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566284" y="2112009"/>
            <a:ext cx="720090" cy="943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100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kN.m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36766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65928" y="3730878"/>
            <a:ext cx="127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V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171700" y="7658100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5"/>
                </a:moveTo>
                <a:lnTo>
                  <a:pt x="2417445" y="90805"/>
                </a:lnTo>
                <a:lnTo>
                  <a:pt x="241744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171700" y="7658100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5"/>
                </a:moveTo>
                <a:lnTo>
                  <a:pt x="2417445" y="90805"/>
                </a:lnTo>
                <a:lnTo>
                  <a:pt x="241744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095500" y="7317104"/>
            <a:ext cx="76200" cy="7143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095500" y="7317104"/>
            <a:ext cx="76200" cy="714375"/>
          </a:xfrm>
          <a:custGeom>
            <a:avLst/>
            <a:gdLst/>
            <a:ahLst/>
            <a:cxnLst/>
            <a:rect l="l" t="t" r="r" b="b"/>
            <a:pathLst>
              <a:path w="76200" h="714375">
                <a:moveTo>
                  <a:pt x="0" y="714374"/>
                </a:moveTo>
                <a:lnTo>
                  <a:pt x="76200" y="714374"/>
                </a:lnTo>
                <a:lnTo>
                  <a:pt x="76200" y="0"/>
                </a:lnTo>
                <a:lnTo>
                  <a:pt x="0" y="0"/>
                </a:lnTo>
                <a:lnTo>
                  <a:pt x="0" y="7143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900362" y="7643812"/>
            <a:ext cx="123825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814762" y="7748587"/>
            <a:ext cx="152400" cy="114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19500" y="7858125"/>
            <a:ext cx="600075" cy="90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19500" y="7858125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4">
                <a:moveTo>
                  <a:pt x="0" y="90805"/>
                </a:moveTo>
                <a:lnTo>
                  <a:pt x="600075" y="90805"/>
                </a:lnTo>
                <a:lnTo>
                  <a:pt x="6000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996185" y="8049005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77439" y="8049005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02507" y="8049005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500753" y="8049005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526279" y="7194550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4" y="406400"/>
                </a:lnTo>
                <a:lnTo>
                  <a:pt x="31750" y="403606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403606"/>
                </a:lnTo>
                <a:lnTo>
                  <a:pt x="34544" y="406400"/>
                </a:lnTo>
                <a:lnTo>
                  <a:pt x="41656" y="406400"/>
                </a:lnTo>
                <a:lnTo>
                  <a:pt x="44450" y="4036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6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689728" y="7047356"/>
            <a:ext cx="335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2kN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171700" y="8239125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81325" y="8239125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876675" y="8239125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564379" y="8239125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71700" y="8410575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199"/>
                </a:lnTo>
                <a:lnTo>
                  <a:pt x="796925" y="44449"/>
                </a:lnTo>
                <a:lnTo>
                  <a:pt x="749681" y="44449"/>
                </a:lnTo>
                <a:lnTo>
                  <a:pt x="752475" y="41655"/>
                </a:lnTo>
                <a:lnTo>
                  <a:pt x="752475" y="34543"/>
                </a:lnTo>
                <a:lnTo>
                  <a:pt x="749681" y="31749"/>
                </a:lnTo>
                <a:lnTo>
                  <a:pt x="796925" y="31749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809625" h="76200">
                <a:moveTo>
                  <a:pt x="73342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733425" y="44449"/>
                </a:lnTo>
                <a:lnTo>
                  <a:pt x="733425" y="31749"/>
                </a:lnTo>
                <a:close/>
              </a:path>
              <a:path w="809625" h="76200">
                <a:moveTo>
                  <a:pt x="796925" y="31749"/>
                </a:moveTo>
                <a:lnTo>
                  <a:pt x="749681" y="31749"/>
                </a:lnTo>
                <a:lnTo>
                  <a:pt x="752475" y="34543"/>
                </a:lnTo>
                <a:lnTo>
                  <a:pt x="752475" y="41655"/>
                </a:lnTo>
                <a:lnTo>
                  <a:pt x="749681" y="44449"/>
                </a:lnTo>
                <a:lnTo>
                  <a:pt x="796925" y="44449"/>
                </a:lnTo>
                <a:lnTo>
                  <a:pt x="809625" y="38099"/>
                </a:lnTo>
                <a:lnTo>
                  <a:pt x="796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019425" y="8401050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199"/>
                </a:lnTo>
                <a:lnTo>
                  <a:pt x="796925" y="44449"/>
                </a:lnTo>
                <a:lnTo>
                  <a:pt x="749680" y="44449"/>
                </a:lnTo>
                <a:lnTo>
                  <a:pt x="752475" y="41655"/>
                </a:lnTo>
                <a:lnTo>
                  <a:pt x="752475" y="34543"/>
                </a:lnTo>
                <a:lnTo>
                  <a:pt x="749680" y="31749"/>
                </a:lnTo>
                <a:lnTo>
                  <a:pt x="796925" y="31749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809625" h="76200">
                <a:moveTo>
                  <a:pt x="73342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733425" y="44449"/>
                </a:lnTo>
                <a:lnTo>
                  <a:pt x="733425" y="31749"/>
                </a:lnTo>
                <a:close/>
              </a:path>
              <a:path w="809625" h="76200">
                <a:moveTo>
                  <a:pt x="796925" y="31749"/>
                </a:moveTo>
                <a:lnTo>
                  <a:pt x="749680" y="31749"/>
                </a:lnTo>
                <a:lnTo>
                  <a:pt x="752475" y="34543"/>
                </a:lnTo>
                <a:lnTo>
                  <a:pt x="752475" y="41655"/>
                </a:lnTo>
                <a:lnTo>
                  <a:pt x="749680" y="44449"/>
                </a:lnTo>
                <a:lnTo>
                  <a:pt x="796925" y="44449"/>
                </a:lnTo>
                <a:lnTo>
                  <a:pt x="809625" y="38099"/>
                </a:lnTo>
                <a:lnTo>
                  <a:pt x="796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876675" y="8391525"/>
            <a:ext cx="712470" cy="76200"/>
          </a:xfrm>
          <a:custGeom>
            <a:avLst/>
            <a:gdLst/>
            <a:ahLst/>
            <a:cxnLst/>
            <a:rect l="l" t="t" r="r" b="b"/>
            <a:pathLst>
              <a:path w="71247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4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712470" h="76200">
                <a:moveTo>
                  <a:pt x="636270" y="0"/>
                </a:moveTo>
                <a:lnTo>
                  <a:pt x="636270" y="76199"/>
                </a:lnTo>
                <a:lnTo>
                  <a:pt x="699770" y="44449"/>
                </a:lnTo>
                <a:lnTo>
                  <a:pt x="652526" y="44449"/>
                </a:lnTo>
                <a:lnTo>
                  <a:pt x="655320" y="41655"/>
                </a:lnTo>
                <a:lnTo>
                  <a:pt x="655320" y="34543"/>
                </a:lnTo>
                <a:lnTo>
                  <a:pt x="652526" y="31749"/>
                </a:lnTo>
                <a:lnTo>
                  <a:pt x="699770" y="31749"/>
                </a:lnTo>
                <a:lnTo>
                  <a:pt x="636270" y="0"/>
                </a:lnTo>
                <a:close/>
              </a:path>
              <a:path w="712470" h="76200">
                <a:moveTo>
                  <a:pt x="76200" y="31749"/>
                </a:moveTo>
                <a:lnTo>
                  <a:pt x="59944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712470" h="76200">
                <a:moveTo>
                  <a:pt x="636270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636270" y="44449"/>
                </a:lnTo>
                <a:lnTo>
                  <a:pt x="636270" y="31749"/>
                </a:lnTo>
                <a:close/>
              </a:path>
              <a:path w="712470" h="76200">
                <a:moveTo>
                  <a:pt x="699770" y="31749"/>
                </a:moveTo>
                <a:lnTo>
                  <a:pt x="652526" y="31749"/>
                </a:lnTo>
                <a:lnTo>
                  <a:pt x="655320" y="34543"/>
                </a:lnTo>
                <a:lnTo>
                  <a:pt x="655320" y="41655"/>
                </a:lnTo>
                <a:lnTo>
                  <a:pt x="652526" y="44449"/>
                </a:lnTo>
                <a:lnTo>
                  <a:pt x="699770" y="44449"/>
                </a:lnTo>
                <a:lnTo>
                  <a:pt x="712470" y="38099"/>
                </a:lnTo>
                <a:lnTo>
                  <a:pt x="69977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374519" y="8551926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86" name="object 8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83" name="object 83"/>
          <p:cNvSpPr txBox="1"/>
          <p:nvPr/>
        </p:nvSpPr>
        <p:spPr>
          <a:xfrm>
            <a:off x="3267583" y="8551926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13072" y="8551926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5073522"/>
            <a:ext cx="1814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Draw conjugate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4689" y="1614169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5">
                <a:moveTo>
                  <a:pt x="0" y="90804"/>
                </a:moveTo>
                <a:lnTo>
                  <a:pt x="2417444" y="90804"/>
                </a:lnTo>
                <a:lnTo>
                  <a:pt x="241744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34689" y="1614169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5">
                <a:moveTo>
                  <a:pt x="0" y="90804"/>
                </a:moveTo>
                <a:lnTo>
                  <a:pt x="2417444" y="90804"/>
                </a:lnTo>
                <a:lnTo>
                  <a:pt x="241744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58489" y="1273174"/>
            <a:ext cx="76200" cy="714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58489" y="1273174"/>
            <a:ext cx="76200" cy="714375"/>
          </a:xfrm>
          <a:custGeom>
            <a:avLst/>
            <a:gdLst/>
            <a:ahLst/>
            <a:cxnLst/>
            <a:rect l="l" t="t" r="r" b="b"/>
            <a:pathLst>
              <a:path w="76200" h="714375">
                <a:moveTo>
                  <a:pt x="0" y="714375"/>
                </a:moveTo>
                <a:lnTo>
                  <a:pt x="76200" y="714375"/>
                </a:lnTo>
                <a:lnTo>
                  <a:pt x="76200" y="0"/>
                </a:lnTo>
                <a:lnTo>
                  <a:pt x="0" y="0"/>
                </a:lnTo>
                <a:lnTo>
                  <a:pt x="0" y="714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63352" y="1599882"/>
            <a:ext cx="12382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77752" y="1704657"/>
            <a:ext cx="1524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82490" y="1814194"/>
            <a:ext cx="6000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82490" y="1814194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5">
                <a:moveTo>
                  <a:pt x="0" y="90804"/>
                </a:moveTo>
                <a:lnTo>
                  <a:pt x="600075" y="90804"/>
                </a:lnTo>
                <a:lnTo>
                  <a:pt x="600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58795" y="2003806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1190" y="2003806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89270" y="115061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6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403606"/>
                </a:lnTo>
                <a:lnTo>
                  <a:pt x="34543" y="406400"/>
                </a:lnTo>
                <a:lnTo>
                  <a:pt x="41655" y="406400"/>
                </a:lnTo>
                <a:lnTo>
                  <a:pt x="44450" y="40360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6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27736" y="362942"/>
            <a:ext cx="6709409" cy="87947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45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Find reaction and draw </a:t>
            </a:r>
            <a:r>
              <a:rPr dirty="0" sz="1400">
                <a:latin typeface="Times New Roman"/>
                <a:cs typeface="Times New Roman"/>
              </a:rPr>
              <a:t>M/EI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diagram</a:t>
            </a:r>
            <a:endParaRPr sz="1400">
              <a:latin typeface="Times New Roman"/>
              <a:cs typeface="Times New Roman"/>
            </a:endParaRPr>
          </a:p>
          <a:p>
            <a:pPr algn="r" marR="1054735">
              <a:lnSpc>
                <a:spcPct val="100000"/>
              </a:lnSpc>
              <a:spcBef>
                <a:spcPts val="484"/>
              </a:spcBef>
            </a:pPr>
            <a:r>
              <a:rPr dirty="0" sz="1400" spc="5">
                <a:latin typeface="Times New Roman"/>
                <a:cs typeface="Times New Roman"/>
              </a:rPr>
              <a:t>2kN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34689" y="219519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44315" y="219519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39665" y="219519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27370" y="219519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34689" y="2366644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82415" y="2357119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39665" y="2347594"/>
            <a:ext cx="712470" cy="76200"/>
          </a:xfrm>
          <a:custGeom>
            <a:avLst/>
            <a:gdLst/>
            <a:ahLst/>
            <a:cxnLst/>
            <a:rect l="l" t="t" r="r" b="b"/>
            <a:pathLst>
              <a:path w="71247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12470" h="76200">
                <a:moveTo>
                  <a:pt x="636270" y="0"/>
                </a:moveTo>
                <a:lnTo>
                  <a:pt x="636270" y="76200"/>
                </a:lnTo>
                <a:lnTo>
                  <a:pt x="699770" y="44450"/>
                </a:lnTo>
                <a:lnTo>
                  <a:pt x="652526" y="44450"/>
                </a:lnTo>
                <a:lnTo>
                  <a:pt x="655320" y="41656"/>
                </a:lnTo>
                <a:lnTo>
                  <a:pt x="655320" y="34544"/>
                </a:lnTo>
                <a:lnTo>
                  <a:pt x="652526" y="31750"/>
                </a:lnTo>
                <a:lnTo>
                  <a:pt x="699770" y="31750"/>
                </a:lnTo>
                <a:lnTo>
                  <a:pt x="636270" y="0"/>
                </a:lnTo>
                <a:close/>
              </a:path>
              <a:path w="712470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12470" h="76200">
                <a:moveTo>
                  <a:pt x="63627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36270" y="44450"/>
                </a:lnTo>
                <a:lnTo>
                  <a:pt x="636270" y="31750"/>
                </a:lnTo>
                <a:close/>
              </a:path>
              <a:path w="712470" h="76200">
                <a:moveTo>
                  <a:pt x="699770" y="31750"/>
                </a:moveTo>
                <a:lnTo>
                  <a:pt x="652526" y="31750"/>
                </a:lnTo>
                <a:lnTo>
                  <a:pt x="655320" y="34544"/>
                </a:lnTo>
                <a:lnTo>
                  <a:pt x="655320" y="41656"/>
                </a:lnTo>
                <a:lnTo>
                  <a:pt x="652526" y="44450"/>
                </a:lnTo>
                <a:lnTo>
                  <a:pt x="699770" y="44450"/>
                </a:lnTo>
                <a:lnTo>
                  <a:pt x="712470" y="38100"/>
                </a:lnTo>
                <a:lnTo>
                  <a:pt x="69977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438271" y="2506725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30065" y="2506725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76825" y="2506725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01565" y="187324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60755"/>
                </a:lnTo>
                <a:lnTo>
                  <a:pt x="34544" y="463550"/>
                </a:lnTo>
                <a:lnTo>
                  <a:pt x="41656" y="463550"/>
                </a:lnTo>
                <a:lnTo>
                  <a:pt x="44450" y="460755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463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6355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864989" y="2003806"/>
            <a:ext cx="854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2470" algn="l"/>
              </a:tabLst>
            </a:pP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4k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31259" y="3562349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4"/>
                </a:moveTo>
                <a:lnTo>
                  <a:pt x="2417444" y="90804"/>
                </a:lnTo>
                <a:lnTo>
                  <a:pt x="241744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31259" y="3562349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4"/>
                </a:moveTo>
                <a:lnTo>
                  <a:pt x="2417444" y="90804"/>
                </a:lnTo>
                <a:lnTo>
                  <a:pt x="241744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55059" y="3221354"/>
            <a:ext cx="76200" cy="714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55059" y="3221354"/>
            <a:ext cx="76200" cy="714375"/>
          </a:xfrm>
          <a:custGeom>
            <a:avLst/>
            <a:gdLst/>
            <a:ahLst/>
            <a:cxnLst/>
            <a:rect l="l" t="t" r="r" b="b"/>
            <a:pathLst>
              <a:path w="76200" h="714375">
                <a:moveTo>
                  <a:pt x="0" y="714375"/>
                </a:moveTo>
                <a:lnTo>
                  <a:pt x="76200" y="714375"/>
                </a:lnTo>
                <a:lnTo>
                  <a:pt x="76200" y="0"/>
                </a:lnTo>
                <a:lnTo>
                  <a:pt x="0" y="0"/>
                </a:lnTo>
                <a:lnTo>
                  <a:pt x="0" y="714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59922" y="3548062"/>
            <a:ext cx="123825" cy="114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74322" y="3652837"/>
            <a:ext cx="152400" cy="114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79059" y="3762374"/>
            <a:ext cx="60007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79059" y="3762374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4">
                <a:moveTo>
                  <a:pt x="0" y="90804"/>
                </a:moveTo>
                <a:lnTo>
                  <a:pt x="600075" y="90804"/>
                </a:lnTo>
                <a:lnTo>
                  <a:pt x="600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38269" y="3953382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61813" y="3953382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1709" y="3953382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31259" y="414337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40884" y="414337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36234" y="414337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123940" y="414337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731259" y="4314824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0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0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0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0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78984" y="4305299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0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0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0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0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436234" y="4295774"/>
            <a:ext cx="712470" cy="76200"/>
          </a:xfrm>
          <a:custGeom>
            <a:avLst/>
            <a:gdLst/>
            <a:ahLst/>
            <a:cxnLst/>
            <a:rect l="l" t="t" r="r" b="b"/>
            <a:pathLst>
              <a:path w="71247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12470" h="76200">
                <a:moveTo>
                  <a:pt x="636269" y="0"/>
                </a:moveTo>
                <a:lnTo>
                  <a:pt x="636269" y="76200"/>
                </a:lnTo>
                <a:lnTo>
                  <a:pt x="699769" y="44450"/>
                </a:lnTo>
                <a:lnTo>
                  <a:pt x="652526" y="44450"/>
                </a:lnTo>
                <a:lnTo>
                  <a:pt x="655319" y="41656"/>
                </a:lnTo>
                <a:lnTo>
                  <a:pt x="655319" y="34544"/>
                </a:lnTo>
                <a:lnTo>
                  <a:pt x="652526" y="31750"/>
                </a:lnTo>
                <a:lnTo>
                  <a:pt x="699769" y="31750"/>
                </a:lnTo>
                <a:lnTo>
                  <a:pt x="636269" y="0"/>
                </a:lnTo>
                <a:close/>
              </a:path>
              <a:path w="71247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12470" h="76200">
                <a:moveTo>
                  <a:pt x="63626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36269" y="44450"/>
                </a:lnTo>
                <a:lnTo>
                  <a:pt x="636269" y="31750"/>
                </a:lnTo>
                <a:close/>
              </a:path>
              <a:path w="712470" h="76200">
                <a:moveTo>
                  <a:pt x="699769" y="31750"/>
                </a:moveTo>
                <a:lnTo>
                  <a:pt x="652526" y="31750"/>
                </a:lnTo>
                <a:lnTo>
                  <a:pt x="655319" y="34544"/>
                </a:lnTo>
                <a:lnTo>
                  <a:pt x="655319" y="41656"/>
                </a:lnTo>
                <a:lnTo>
                  <a:pt x="652526" y="44450"/>
                </a:lnTo>
                <a:lnTo>
                  <a:pt x="699769" y="44450"/>
                </a:lnTo>
                <a:lnTo>
                  <a:pt x="712469" y="38100"/>
                </a:lnTo>
                <a:lnTo>
                  <a:pt x="69976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935095" y="4456302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26889" y="4456302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74029" y="4456302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752215" y="3657599"/>
            <a:ext cx="2417445" cy="447675"/>
          </a:xfrm>
          <a:custGeom>
            <a:avLst/>
            <a:gdLst/>
            <a:ahLst/>
            <a:cxnLst/>
            <a:rect l="l" t="t" r="r" b="b"/>
            <a:pathLst>
              <a:path w="2417445" h="447675">
                <a:moveTo>
                  <a:pt x="0" y="447675"/>
                </a:moveTo>
                <a:lnTo>
                  <a:pt x="0" y="0"/>
                </a:lnTo>
                <a:lnTo>
                  <a:pt x="2417445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40784" y="3098799"/>
            <a:ext cx="1752600" cy="447675"/>
          </a:xfrm>
          <a:custGeom>
            <a:avLst/>
            <a:gdLst/>
            <a:ahLst/>
            <a:cxnLst/>
            <a:rect l="l" t="t" r="r" b="b"/>
            <a:pathLst>
              <a:path w="1752600" h="447675">
                <a:moveTo>
                  <a:pt x="0" y="0"/>
                </a:moveTo>
                <a:lnTo>
                  <a:pt x="0" y="447675"/>
                </a:lnTo>
                <a:lnTo>
                  <a:pt x="1752600" y="4476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66515" y="3105149"/>
            <a:ext cx="76200" cy="447675"/>
          </a:xfrm>
          <a:custGeom>
            <a:avLst/>
            <a:gdLst/>
            <a:ahLst/>
            <a:cxnLst/>
            <a:rect l="l" t="t" r="r" b="b"/>
            <a:pathLst>
              <a:path w="76200" h="447675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44880"/>
                </a:lnTo>
                <a:lnTo>
                  <a:pt x="34544" y="447675"/>
                </a:lnTo>
                <a:lnTo>
                  <a:pt x="41656" y="447675"/>
                </a:lnTo>
                <a:lnTo>
                  <a:pt x="44450" y="44488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4476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4767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27092" y="3211829"/>
            <a:ext cx="76200" cy="340995"/>
          </a:xfrm>
          <a:custGeom>
            <a:avLst/>
            <a:gdLst/>
            <a:ahLst/>
            <a:cxnLst/>
            <a:rect l="l" t="t" r="r" b="b"/>
            <a:pathLst>
              <a:path w="76200" h="340995">
                <a:moveTo>
                  <a:pt x="31726" y="76178"/>
                </a:moveTo>
                <a:lnTo>
                  <a:pt x="31242" y="334645"/>
                </a:lnTo>
                <a:lnTo>
                  <a:pt x="31242" y="338200"/>
                </a:lnTo>
                <a:lnTo>
                  <a:pt x="34036" y="340995"/>
                </a:lnTo>
                <a:lnTo>
                  <a:pt x="41148" y="340995"/>
                </a:lnTo>
                <a:lnTo>
                  <a:pt x="43942" y="338200"/>
                </a:lnTo>
                <a:lnTo>
                  <a:pt x="44419" y="76221"/>
                </a:lnTo>
                <a:lnTo>
                  <a:pt x="31726" y="76178"/>
                </a:lnTo>
                <a:close/>
              </a:path>
              <a:path w="76200" h="340995">
                <a:moveTo>
                  <a:pt x="66659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19" y="76221"/>
                </a:lnTo>
                <a:lnTo>
                  <a:pt x="76200" y="76326"/>
                </a:lnTo>
                <a:lnTo>
                  <a:pt x="66659" y="57150"/>
                </a:lnTo>
                <a:close/>
              </a:path>
              <a:path w="76200" h="340995">
                <a:moveTo>
                  <a:pt x="41656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1726" y="76178"/>
                </a:lnTo>
                <a:lnTo>
                  <a:pt x="44419" y="7622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0995">
                <a:moveTo>
                  <a:pt x="38227" y="0"/>
                </a:moveTo>
                <a:lnTo>
                  <a:pt x="0" y="76073"/>
                </a:lnTo>
                <a:lnTo>
                  <a:pt x="31726" y="76178"/>
                </a:lnTo>
                <a:lnTo>
                  <a:pt x="31750" y="59944"/>
                </a:lnTo>
                <a:lnTo>
                  <a:pt x="34671" y="57150"/>
                </a:lnTo>
                <a:lnTo>
                  <a:pt x="66659" y="57150"/>
                </a:lnTo>
                <a:lnTo>
                  <a:pt x="38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14115" y="3646804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50" y="382270"/>
                </a:moveTo>
                <a:lnTo>
                  <a:pt x="0" y="382270"/>
                </a:lnTo>
                <a:lnTo>
                  <a:pt x="38100" y="458470"/>
                </a:lnTo>
                <a:lnTo>
                  <a:pt x="66675" y="401320"/>
                </a:lnTo>
                <a:lnTo>
                  <a:pt x="34544" y="401320"/>
                </a:lnTo>
                <a:lnTo>
                  <a:pt x="31750" y="398525"/>
                </a:lnTo>
                <a:lnTo>
                  <a:pt x="31750" y="382270"/>
                </a:lnTo>
                <a:close/>
              </a:path>
              <a:path w="76200" h="45847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98525"/>
                </a:lnTo>
                <a:lnTo>
                  <a:pt x="34544" y="401320"/>
                </a:lnTo>
                <a:lnTo>
                  <a:pt x="41656" y="401320"/>
                </a:lnTo>
                <a:lnTo>
                  <a:pt x="44450" y="39852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58470">
                <a:moveTo>
                  <a:pt x="76200" y="382270"/>
                </a:moveTo>
                <a:lnTo>
                  <a:pt x="44450" y="382270"/>
                </a:lnTo>
                <a:lnTo>
                  <a:pt x="44450" y="398525"/>
                </a:lnTo>
                <a:lnTo>
                  <a:pt x="41656" y="401320"/>
                </a:lnTo>
                <a:lnTo>
                  <a:pt x="66675" y="401320"/>
                </a:lnTo>
                <a:lnTo>
                  <a:pt x="76200" y="382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032758" y="362584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28" y="382269"/>
                </a:moveTo>
                <a:lnTo>
                  <a:pt x="0" y="382269"/>
                </a:lnTo>
                <a:lnTo>
                  <a:pt x="38226" y="458469"/>
                </a:lnTo>
                <a:lnTo>
                  <a:pt x="66706" y="401319"/>
                </a:lnTo>
                <a:lnTo>
                  <a:pt x="34670" y="401319"/>
                </a:lnTo>
                <a:lnTo>
                  <a:pt x="31750" y="398525"/>
                </a:lnTo>
                <a:lnTo>
                  <a:pt x="31728" y="382269"/>
                </a:lnTo>
                <a:close/>
              </a:path>
              <a:path w="76200" h="458470">
                <a:moveTo>
                  <a:pt x="41147" y="0"/>
                </a:moveTo>
                <a:lnTo>
                  <a:pt x="34036" y="0"/>
                </a:lnTo>
                <a:lnTo>
                  <a:pt x="31241" y="2793"/>
                </a:lnTo>
                <a:lnTo>
                  <a:pt x="31750" y="398525"/>
                </a:lnTo>
                <a:lnTo>
                  <a:pt x="34670" y="401319"/>
                </a:lnTo>
                <a:lnTo>
                  <a:pt x="41655" y="401319"/>
                </a:lnTo>
                <a:lnTo>
                  <a:pt x="44450" y="398525"/>
                </a:lnTo>
                <a:lnTo>
                  <a:pt x="43941" y="6350"/>
                </a:lnTo>
                <a:lnTo>
                  <a:pt x="43941" y="2793"/>
                </a:lnTo>
                <a:lnTo>
                  <a:pt x="41147" y="0"/>
                </a:lnTo>
                <a:close/>
              </a:path>
              <a:path w="76200" h="458470">
                <a:moveTo>
                  <a:pt x="76200" y="382269"/>
                </a:moveTo>
                <a:lnTo>
                  <a:pt x="44433" y="382269"/>
                </a:lnTo>
                <a:lnTo>
                  <a:pt x="44450" y="398525"/>
                </a:lnTo>
                <a:lnTo>
                  <a:pt x="41655" y="401319"/>
                </a:lnTo>
                <a:lnTo>
                  <a:pt x="66706" y="401319"/>
                </a:lnTo>
                <a:lnTo>
                  <a:pt x="76200" y="3822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08525" y="3625849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1750" y="233679"/>
                </a:moveTo>
                <a:lnTo>
                  <a:pt x="0" y="233679"/>
                </a:lnTo>
                <a:lnTo>
                  <a:pt x="38100" y="309879"/>
                </a:lnTo>
                <a:lnTo>
                  <a:pt x="66675" y="252729"/>
                </a:lnTo>
                <a:lnTo>
                  <a:pt x="34544" y="252729"/>
                </a:lnTo>
                <a:lnTo>
                  <a:pt x="31750" y="249935"/>
                </a:lnTo>
                <a:lnTo>
                  <a:pt x="31750" y="233679"/>
                </a:lnTo>
                <a:close/>
              </a:path>
              <a:path w="76200" h="309879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49935"/>
                </a:lnTo>
                <a:lnTo>
                  <a:pt x="34544" y="252729"/>
                </a:lnTo>
                <a:lnTo>
                  <a:pt x="41655" y="252729"/>
                </a:lnTo>
                <a:lnTo>
                  <a:pt x="44450" y="24993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09879">
                <a:moveTo>
                  <a:pt x="76200" y="233679"/>
                </a:moveTo>
                <a:lnTo>
                  <a:pt x="44450" y="233679"/>
                </a:lnTo>
                <a:lnTo>
                  <a:pt x="44450" y="249935"/>
                </a:lnTo>
                <a:lnTo>
                  <a:pt x="41655" y="252729"/>
                </a:lnTo>
                <a:lnTo>
                  <a:pt x="66675" y="252729"/>
                </a:lnTo>
                <a:lnTo>
                  <a:pt x="76200" y="233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150235" y="2886201"/>
            <a:ext cx="421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55747" y="3953382"/>
            <a:ext cx="654050" cy="387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42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dirty="0" sz="1400" spc="-5">
                <a:latin typeface="Times New Roman"/>
                <a:cs typeface="Times New Roman"/>
              </a:rPr>
              <a:t>18/EI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735070" y="5833744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4"/>
                </a:moveTo>
                <a:lnTo>
                  <a:pt x="2417445" y="90804"/>
                </a:lnTo>
                <a:lnTo>
                  <a:pt x="241744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735070" y="5833744"/>
            <a:ext cx="2417445" cy="90805"/>
          </a:xfrm>
          <a:custGeom>
            <a:avLst/>
            <a:gdLst/>
            <a:ahLst/>
            <a:cxnLst/>
            <a:rect l="l" t="t" r="r" b="b"/>
            <a:pathLst>
              <a:path w="2417445" h="90804">
                <a:moveTo>
                  <a:pt x="0" y="90804"/>
                </a:moveTo>
                <a:lnTo>
                  <a:pt x="2417445" y="90804"/>
                </a:lnTo>
                <a:lnTo>
                  <a:pt x="241744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48704" y="5492749"/>
            <a:ext cx="76200" cy="714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148704" y="5492749"/>
            <a:ext cx="76200" cy="714375"/>
          </a:xfrm>
          <a:custGeom>
            <a:avLst/>
            <a:gdLst/>
            <a:ahLst/>
            <a:cxnLst/>
            <a:rect l="l" t="t" r="r" b="b"/>
            <a:pathLst>
              <a:path w="76200" h="714375">
                <a:moveTo>
                  <a:pt x="0" y="714375"/>
                </a:moveTo>
                <a:lnTo>
                  <a:pt x="76200" y="714375"/>
                </a:lnTo>
                <a:lnTo>
                  <a:pt x="76200" y="0"/>
                </a:lnTo>
                <a:lnTo>
                  <a:pt x="0" y="0"/>
                </a:lnTo>
                <a:lnTo>
                  <a:pt x="0" y="714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378132" y="5813107"/>
            <a:ext cx="12382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97057" y="5898832"/>
            <a:ext cx="1524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185284" y="6008369"/>
            <a:ext cx="600075" cy="90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85284" y="6008369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4">
                <a:moveTo>
                  <a:pt x="0" y="90804"/>
                </a:moveTo>
                <a:lnTo>
                  <a:pt x="600075" y="90804"/>
                </a:lnTo>
                <a:lnTo>
                  <a:pt x="600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441316" y="6224396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64860" y="6224396"/>
            <a:ext cx="144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064758" y="6224396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735070" y="641476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44695" y="641476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440045" y="641476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127750" y="641476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35070" y="6586219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199"/>
                </a:lnTo>
                <a:lnTo>
                  <a:pt x="796925" y="44449"/>
                </a:lnTo>
                <a:lnTo>
                  <a:pt x="749680" y="44449"/>
                </a:lnTo>
                <a:lnTo>
                  <a:pt x="752475" y="41655"/>
                </a:lnTo>
                <a:lnTo>
                  <a:pt x="752475" y="34543"/>
                </a:lnTo>
                <a:lnTo>
                  <a:pt x="749680" y="31749"/>
                </a:lnTo>
                <a:lnTo>
                  <a:pt x="796925" y="31749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809625" h="76200">
                <a:moveTo>
                  <a:pt x="73342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733425" y="44449"/>
                </a:lnTo>
                <a:lnTo>
                  <a:pt x="733425" y="31749"/>
                </a:lnTo>
                <a:close/>
              </a:path>
              <a:path w="809625" h="76200">
                <a:moveTo>
                  <a:pt x="796925" y="31749"/>
                </a:moveTo>
                <a:lnTo>
                  <a:pt x="749680" y="31749"/>
                </a:lnTo>
                <a:lnTo>
                  <a:pt x="752475" y="34543"/>
                </a:lnTo>
                <a:lnTo>
                  <a:pt x="752475" y="41655"/>
                </a:lnTo>
                <a:lnTo>
                  <a:pt x="749680" y="44449"/>
                </a:lnTo>
                <a:lnTo>
                  <a:pt x="796925" y="44449"/>
                </a:lnTo>
                <a:lnTo>
                  <a:pt x="809625" y="38099"/>
                </a:lnTo>
                <a:lnTo>
                  <a:pt x="796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82795" y="6576694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199"/>
                </a:lnTo>
                <a:lnTo>
                  <a:pt x="796925" y="44449"/>
                </a:lnTo>
                <a:lnTo>
                  <a:pt x="749680" y="44449"/>
                </a:lnTo>
                <a:lnTo>
                  <a:pt x="752475" y="41655"/>
                </a:lnTo>
                <a:lnTo>
                  <a:pt x="752475" y="34543"/>
                </a:lnTo>
                <a:lnTo>
                  <a:pt x="749680" y="31749"/>
                </a:lnTo>
                <a:lnTo>
                  <a:pt x="796925" y="31749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809625" h="76200">
                <a:moveTo>
                  <a:pt x="73342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733425" y="44449"/>
                </a:lnTo>
                <a:lnTo>
                  <a:pt x="733425" y="31749"/>
                </a:lnTo>
                <a:close/>
              </a:path>
              <a:path w="809625" h="76200">
                <a:moveTo>
                  <a:pt x="796925" y="31749"/>
                </a:moveTo>
                <a:lnTo>
                  <a:pt x="749680" y="31749"/>
                </a:lnTo>
                <a:lnTo>
                  <a:pt x="752475" y="34543"/>
                </a:lnTo>
                <a:lnTo>
                  <a:pt x="752475" y="41655"/>
                </a:lnTo>
                <a:lnTo>
                  <a:pt x="749680" y="44449"/>
                </a:lnTo>
                <a:lnTo>
                  <a:pt x="796925" y="44449"/>
                </a:lnTo>
                <a:lnTo>
                  <a:pt x="809625" y="38099"/>
                </a:lnTo>
                <a:lnTo>
                  <a:pt x="7969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440045" y="6567169"/>
            <a:ext cx="712470" cy="76200"/>
          </a:xfrm>
          <a:custGeom>
            <a:avLst/>
            <a:gdLst/>
            <a:ahLst/>
            <a:cxnLst/>
            <a:rect l="l" t="t" r="r" b="b"/>
            <a:pathLst>
              <a:path w="71247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712470" h="76200">
                <a:moveTo>
                  <a:pt x="636269" y="0"/>
                </a:moveTo>
                <a:lnTo>
                  <a:pt x="636269" y="76199"/>
                </a:lnTo>
                <a:lnTo>
                  <a:pt x="699769" y="44449"/>
                </a:lnTo>
                <a:lnTo>
                  <a:pt x="652526" y="44449"/>
                </a:lnTo>
                <a:lnTo>
                  <a:pt x="655319" y="41655"/>
                </a:lnTo>
                <a:lnTo>
                  <a:pt x="655319" y="34543"/>
                </a:lnTo>
                <a:lnTo>
                  <a:pt x="652526" y="31749"/>
                </a:lnTo>
                <a:lnTo>
                  <a:pt x="699769" y="31749"/>
                </a:lnTo>
                <a:lnTo>
                  <a:pt x="636269" y="0"/>
                </a:lnTo>
                <a:close/>
              </a:path>
              <a:path w="712470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712470" h="76200">
                <a:moveTo>
                  <a:pt x="636269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636269" y="44449"/>
                </a:lnTo>
                <a:lnTo>
                  <a:pt x="636269" y="31749"/>
                </a:lnTo>
                <a:close/>
              </a:path>
              <a:path w="712470" h="76200">
                <a:moveTo>
                  <a:pt x="699769" y="31749"/>
                </a:moveTo>
                <a:lnTo>
                  <a:pt x="652526" y="31749"/>
                </a:lnTo>
                <a:lnTo>
                  <a:pt x="655319" y="34543"/>
                </a:lnTo>
                <a:lnTo>
                  <a:pt x="655319" y="41655"/>
                </a:lnTo>
                <a:lnTo>
                  <a:pt x="652526" y="44449"/>
                </a:lnTo>
                <a:lnTo>
                  <a:pt x="699769" y="44449"/>
                </a:lnTo>
                <a:lnTo>
                  <a:pt x="712469" y="38099"/>
                </a:lnTo>
                <a:lnTo>
                  <a:pt x="69976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938142" y="6727316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31460" y="6727316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77078" y="6727316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756025" y="5928994"/>
            <a:ext cx="2417445" cy="447675"/>
          </a:xfrm>
          <a:custGeom>
            <a:avLst/>
            <a:gdLst/>
            <a:ahLst/>
            <a:cxnLst/>
            <a:rect l="l" t="t" r="r" b="b"/>
            <a:pathLst>
              <a:path w="2417445" h="447675">
                <a:moveTo>
                  <a:pt x="0" y="447675"/>
                </a:moveTo>
                <a:lnTo>
                  <a:pt x="0" y="0"/>
                </a:lnTo>
                <a:lnTo>
                  <a:pt x="2417445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744595" y="5370194"/>
            <a:ext cx="1752600" cy="447675"/>
          </a:xfrm>
          <a:custGeom>
            <a:avLst/>
            <a:gdLst/>
            <a:ahLst/>
            <a:cxnLst/>
            <a:rect l="l" t="t" r="r" b="b"/>
            <a:pathLst>
              <a:path w="1752600" h="447675">
                <a:moveTo>
                  <a:pt x="0" y="0"/>
                </a:moveTo>
                <a:lnTo>
                  <a:pt x="0" y="447675"/>
                </a:lnTo>
                <a:lnTo>
                  <a:pt x="1752600" y="4476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870325" y="5376544"/>
            <a:ext cx="76200" cy="447675"/>
          </a:xfrm>
          <a:custGeom>
            <a:avLst/>
            <a:gdLst/>
            <a:ahLst/>
            <a:cxnLst/>
            <a:rect l="l" t="t" r="r" b="b"/>
            <a:pathLst>
              <a:path w="76200" h="44767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44880"/>
                </a:lnTo>
                <a:lnTo>
                  <a:pt x="34544" y="447675"/>
                </a:lnTo>
                <a:lnTo>
                  <a:pt x="41655" y="447675"/>
                </a:lnTo>
                <a:lnTo>
                  <a:pt x="44450" y="4448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4476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4767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430903" y="5483224"/>
            <a:ext cx="76200" cy="340995"/>
          </a:xfrm>
          <a:custGeom>
            <a:avLst/>
            <a:gdLst/>
            <a:ahLst/>
            <a:cxnLst/>
            <a:rect l="l" t="t" r="r" b="b"/>
            <a:pathLst>
              <a:path w="76200" h="340995">
                <a:moveTo>
                  <a:pt x="31726" y="76178"/>
                </a:moveTo>
                <a:lnTo>
                  <a:pt x="31242" y="334645"/>
                </a:lnTo>
                <a:lnTo>
                  <a:pt x="31242" y="338200"/>
                </a:lnTo>
                <a:lnTo>
                  <a:pt x="34036" y="340995"/>
                </a:lnTo>
                <a:lnTo>
                  <a:pt x="41148" y="340995"/>
                </a:lnTo>
                <a:lnTo>
                  <a:pt x="43942" y="338200"/>
                </a:lnTo>
                <a:lnTo>
                  <a:pt x="44419" y="76221"/>
                </a:lnTo>
                <a:lnTo>
                  <a:pt x="31726" y="76178"/>
                </a:lnTo>
                <a:close/>
              </a:path>
              <a:path w="76200" h="340995">
                <a:moveTo>
                  <a:pt x="66659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19" y="76221"/>
                </a:lnTo>
                <a:lnTo>
                  <a:pt x="76200" y="76326"/>
                </a:lnTo>
                <a:lnTo>
                  <a:pt x="66659" y="57150"/>
                </a:lnTo>
                <a:close/>
              </a:path>
              <a:path w="76200" h="340995">
                <a:moveTo>
                  <a:pt x="41656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1726" y="76178"/>
                </a:lnTo>
                <a:lnTo>
                  <a:pt x="44419" y="7622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0995">
                <a:moveTo>
                  <a:pt x="38226" y="0"/>
                </a:moveTo>
                <a:lnTo>
                  <a:pt x="0" y="76073"/>
                </a:lnTo>
                <a:lnTo>
                  <a:pt x="31726" y="76178"/>
                </a:lnTo>
                <a:lnTo>
                  <a:pt x="31750" y="59944"/>
                </a:lnTo>
                <a:lnTo>
                  <a:pt x="34671" y="57150"/>
                </a:lnTo>
                <a:lnTo>
                  <a:pt x="66659" y="57150"/>
                </a:lnTo>
                <a:lnTo>
                  <a:pt x="38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717925" y="591819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50" y="382270"/>
                </a:moveTo>
                <a:lnTo>
                  <a:pt x="0" y="382270"/>
                </a:lnTo>
                <a:lnTo>
                  <a:pt x="38100" y="458470"/>
                </a:lnTo>
                <a:lnTo>
                  <a:pt x="66675" y="401320"/>
                </a:lnTo>
                <a:lnTo>
                  <a:pt x="34544" y="401320"/>
                </a:lnTo>
                <a:lnTo>
                  <a:pt x="31750" y="398525"/>
                </a:lnTo>
                <a:lnTo>
                  <a:pt x="31750" y="382270"/>
                </a:lnTo>
                <a:close/>
              </a:path>
              <a:path w="76200" h="45847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98525"/>
                </a:lnTo>
                <a:lnTo>
                  <a:pt x="34544" y="401320"/>
                </a:lnTo>
                <a:lnTo>
                  <a:pt x="41655" y="401320"/>
                </a:lnTo>
                <a:lnTo>
                  <a:pt x="44450" y="39852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58470">
                <a:moveTo>
                  <a:pt x="76200" y="382270"/>
                </a:moveTo>
                <a:lnTo>
                  <a:pt x="44450" y="382270"/>
                </a:lnTo>
                <a:lnTo>
                  <a:pt x="44450" y="398525"/>
                </a:lnTo>
                <a:lnTo>
                  <a:pt x="41655" y="401320"/>
                </a:lnTo>
                <a:lnTo>
                  <a:pt x="66675" y="401320"/>
                </a:lnTo>
                <a:lnTo>
                  <a:pt x="76200" y="382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036567" y="5897244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28" y="382269"/>
                </a:moveTo>
                <a:lnTo>
                  <a:pt x="0" y="382269"/>
                </a:lnTo>
                <a:lnTo>
                  <a:pt x="38227" y="458469"/>
                </a:lnTo>
                <a:lnTo>
                  <a:pt x="66706" y="401319"/>
                </a:lnTo>
                <a:lnTo>
                  <a:pt x="34671" y="401319"/>
                </a:lnTo>
                <a:lnTo>
                  <a:pt x="31750" y="398525"/>
                </a:lnTo>
                <a:lnTo>
                  <a:pt x="31728" y="382269"/>
                </a:lnTo>
                <a:close/>
              </a:path>
              <a:path w="76200" h="458470">
                <a:moveTo>
                  <a:pt x="41148" y="0"/>
                </a:moveTo>
                <a:lnTo>
                  <a:pt x="34036" y="0"/>
                </a:lnTo>
                <a:lnTo>
                  <a:pt x="31242" y="2793"/>
                </a:lnTo>
                <a:lnTo>
                  <a:pt x="31750" y="398525"/>
                </a:lnTo>
                <a:lnTo>
                  <a:pt x="34671" y="401319"/>
                </a:lnTo>
                <a:lnTo>
                  <a:pt x="41656" y="401319"/>
                </a:lnTo>
                <a:lnTo>
                  <a:pt x="44450" y="398525"/>
                </a:lnTo>
                <a:lnTo>
                  <a:pt x="43942" y="6350"/>
                </a:lnTo>
                <a:lnTo>
                  <a:pt x="43942" y="2793"/>
                </a:lnTo>
                <a:lnTo>
                  <a:pt x="41148" y="0"/>
                </a:lnTo>
                <a:close/>
              </a:path>
              <a:path w="76200" h="458470">
                <a:moveTo>
                  <a:pt x="76200" y="382269"/>
                </a:moveTo>
                <a:lnTo>
                  <a:pt x="44433" y="382269"/>
                </a:lnTo>
                <a:lnTo>
                  <a:pt x="44450" y="398525"/>
                </a:lnTo>
                <a:lnTo>
                  <a:pt x="41656" y="401319"/>
                </a:lnTo>
                <a:lnTo>
                  <a:pt x="66706" y="401319"/>
                </a:lnTo>
                <a:lnTo>
                  <a:pt x="76200" y="3822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712334" y="5897244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1750" y="233679"/>
                </a:moveTo>
                <a:lnTo>
                  <a:pt x="0" y="233679"/>
                </a:lnTo>
                <a:lnTo>
                  <a:pt x="38100" y="309879"/>
                </a:lnTo>
                <a:lnTo>
                  <a:pt x="66675" y="252729"/>
                </a:lnTo>
                <a:lnTo>
                  <a:pt x="34543" y="252729"/>
                </a:lnTo>
                <a:lnTo>
                  <a:pt x="31750" y="249936"/>
                </a:lnTo>
                <a:lnTo>
                  <a:pt x="31750" y="233679"/>
                </a:lnTo>
                <a:close/>
              </a:path>
              <a:path w="76200" h="309879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49936"/>
                </a:lnTo>
                <a:lnTo>
                  <a:pt x="34543" y="252729"/>
                </a:lnTo>
                <a:lnTo>
                  <a:pt x="41655" y="252729"/>
                </a:lnTo>
                <a:lnTo>
                  <a:pt x="44450" y="249936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09879">
                <a:moveTo>
                  <a:pt x="76200" y="233679"/>
                </a:moveTo>
                <a:lnTo>
                  <a:pt x="44450" y="233679"/>
                </a:lnTo>
                <a:lnTo>
                  <a:pt x="44450" y="249936"/>
                </a:lnTo>
                <a:lnTo>
                  <a:pt x="41655" y="252729"/>
                </a:lnTo>
                <a:lnTo>
                  <a:pt x="66675" y="252729"/>
                </a:lnTo>
                <a:lnTo>
                  <a:pt x="76200" y="233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154807" y="5157342"/>
            <a:ext cx="421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058795" y="6224396"/>
            <a:ext cx="654050" cy="387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ts val="142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dirty="0" sz="1400" spc="-5">
                <a:latin typeface="Times New Roman"/>
                <a:cs typeface="Times New Roman"/>
              </a:rPr>
              <a:t>18/EI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914140" y="7746365"/>
            <a:ext cx="1704975" cy="90805"/>
          </a:xfrm>
          <a:custGeom>
            <a:avLst/>
            <a:gdLst/>
            <a:ahLst/>
            <a:cxnLst/>
            <a:rect l="l" t="t" r="r" b="b"/>
            <a:pathLst>
              <a:path w="1704975" h="90804">
                <a:moveTo>
                  <a:pt x="0" y="90805"/>
                </a:moveTo>
                <a:lnTo>
                  <a:pt x="1704975" y="90805"/>
                </a:lnTo>
                <a:lnTo>
                  <a:pt x="17049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914140" y="7746365"/>
            <a:ext cx="1704975" cy="90805"/>
          </a:xfrm>
          <a:custGeom>
            <a:avLst/>
            <a:gdLst/>
            <a:ahLst/>
            <a:cxnLst/>
            <a:rect l="l" t="t" r="r" b="b"/>
            <a:pathLst>
              <a:path w="1704975" h="90804">
                <a:moveTo>
                  <a:pt x="0" y="90805"/>
                </a:moveTo>
                <a:lnTo>
                  <a:pt x="1704975" y="90805"/>
                </a:lnTo>
                <a:lnTo>
                  <a:pt x="17049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576127" y="7811452"/>
            <a:ext cx="152400" cy="114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364354" y="7920990"/>
            <a:ext cx="600075" cy="9080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364354" y="7920990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4">
                <a:moveTo>
                  <a:pt x="0" y="90805"/>
                </a:moveTo>
                <a:lnTo>
                  <a:pt x="600075" y="90805"/>
                </a:lnTo>
                <a:lnTo>
                  <a:pt x="6000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621148" y="8137397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45073" y="8137397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14140" y="8327390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723765" y="8327390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619115" y="8327390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914140" y="8498840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761865" y="8489315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6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6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118228" y="8640317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009769" y="8640317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733034" y="7796133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935095" y="7841615"/>
            <a:ext cx="2417445" cy="447675"/>
          </a:xfrm>
          <a:custGeom>
            <a:avLst/>
            <a:gdLst/>
            <a:ahLst/>
            <a:cxnLst/>
            <a:rect l="l" t="t" r="r" b="b"/>
            <a:pathLst>
              <a:path w="2417445" h="447675">
                <a:moveTo>
                  <a:pt x="0" y="447675"/>
                </a:moveTo>
                <a:lnTo>
                  <a:pt x="0" y="0"/>
                </a:lnTo>
                <a:lnTo>
                  <a:pt x="2417444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923665" y="7282815"/>
            <a:ext cx="1752600" cy="447675"/>
          </a:xfrm>
          <a:custGeom>
            <a:avLst/>
            <a:gdLst/>
            <a:ahLst/>
            <a:cxnLst/>
            <a:rect l="l" t="t" r="r" b="b"/>
            <a:pathLst>
              <a:path w="1752600" h="447675">
                <a:moveTo>
                  <a:pt x="0" y="0"/>
                </a:moveTo>
                <a:lnTo>
                  <a:pt x="0" y="447675"/>
                </a:lnTo>
                <a:lnTo>
                  <a:pt x="1752600" y="4476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049395" y="7289165"/>
            <a:ext cx="76200" cy="447675"/>
          </a:xfrm>
          <a:custGeom>
            <a:avLst/>
            <a:gdLst/>
            <a:ahLst/>
            <a:cxnLst/>
            <a:rect l="l" t="t" r="r" b="b"/>
            <a:pathLst>
              <a:path w="76200" h="447675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44881"/>
                </a:lnTo>
                <a:lnTo>
                  <a:pt x="34543" y="447675"/>
                </a:lnTo>
                <a:lnTo>
                  <a:pt x="41655" y="447675"/>
                </a:lnTo>
                <a:lnTo>
                  <a:pt x="44450" y="44488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4476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4767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609972" y="7395844"/>
            <a:ext cx="76200" cy="340995"/>
          </a:xfrm>
          <a:custGeom>
            <a:avLst/>
            <a:gdLst/>
            <a:ahLst/>
            <a:cxnLst/>
            <a:rect l="l" t="t" r="r" b="b"/>
            <a:pathLst>
              <a:path w="76200" h="340995">
                <a:moveTo>
                  <a:pt x="31726" y="76178"/>
                </a:moveTo>
                <a:lnTo>
                  <a:pt x="31241" y="334644"/>
                </a:lnTo>
                <a:lnTo>
                  <a:pt x="31241" y="338200"/>
                </a:lnTo>
                <a:lnTo>
                  <a:pt x="34036" y="340994"/>
                </a:lnTo>
                <a:lnTo>
                  <a:pt x="41148" y="340994"/>
                </a:lnTo>
                <a:lnTo>
                  <a:pt x="43941" y="338200"/>
                </a:lnTo>
                <a:lnTo>
                  <a:pt x="44419" y="76221"/>
                </a:lnTo>
                <a:lnTo>
                  <a:pt x="31726" y="76178"/>
                </a:lnTo>
                <a:close/>
              </a:path>
              <a:path w="76200" h="340995">
                <a:moveTo>
                  <a:pt x="66659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19" y="76221"/>
                </a:lnTo>
                <a:lnTo>
                  <a:pt x="76200" y="76326"/>
                </a:lnTo>
                <a:lnTo>
                  <a:pt x="66659" y="57149"/>
                </a:lnTo>
                <a:close/>
              </a:path>
              <a:path w="76200" h="340995">
                <a:moveTo>
                  <a:pt x="41655" y="57149"/>
                </a:moveTo>
                <a:lnTo>
                  <a:pt x="34671" y="57149"/>
                </a:lnTo>
                <a:lnTo>
                  <a:pt x="31750" y="59943"/>
                </a:lnTo>
                <a:lnTo>
                  <a:pt x="31726" y="76178"/>
                </a:lnTo>
                <a:lnTo>
                  <a:pt x="44419" y="76221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340995">
                <a:moveTo>
                  <a:pt x="38226" y="0"/>
                </a:moveTo>
                <a:lnTo>
                  <a:pt x="0" y="76072"/>
                </a:lnTo>
                <a:lnTo>
                  <a:pt x="31726" y="76178"/>
                </a:lnTo>
                <a:lnTo>
                  <a:pt x="31750" y="59943"/>
                </a:lnTo>
                <a:lnTo>
                  <a:pt x="34671" y="57149"/>
                </a:lnTo>
                <a:lnTo>
                  <a:pt x="66659" y="57149"/>
                </a:lnTo>
                <a:lnTo>
                  <a:pt x="38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96995" y="783081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50" y="382269"/>
                </a:moveTo>
                <a:lnTo>
                  <a:pt x="0" y="382269"/>
                </a:lnTo>
                <a:lnTo>
                  <a:pt x="38100" y="458469"/>
                </a:lnTo>
                <a:lnTo>
                  <a:pt x="66675" y="401319"/>
                </a:lnTo>
                <a:lnTo>
                  <a:pt x="34543" y="401319"/>
                </a:lnTo>
                <a:lnTo>
                  <a:pt x="31750" y="398525"/>
                </a:lnTo>
                <a:lnTo>
                  <a:pt x="31750" y="382269"/>
                </a:lnTo>
                <a:close/>
              </a:path>
              <a:path w="76200" h="458470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98525"/>
                </a:lnTo>
                <a:lnTo>
                  <a:pt x="34543" y="401319"/>
                </a:lnTo>
                <a:lnTo>
                  <a:pt x="41655" y="401319"/>
                </a:lnTo>
                <a:lnTo>
                  <a:pt x="44450" y="39852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58470">
                <a:moveTo>
                  <a:pt x="76200" y="382269"/>
                </a:moveTo>
                <a:lnTo>
                  <a:pt x="44450" y="382269"/>
                </a:lnTo>
                <a:lnTo>
                  <a:pt x="44450" y="398525"/>
                </a:lnTo>
                <a:lnTo>
                  <a:pt x="41655" y="401319"/>
                </a:lnTo>
                <a:lnTo>
                  <a:pt x="66675" y="401319"/>
                </a:lnTo>
                <a:lnTo>
                  <a:pt x="76200" y="3822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15638" y="7809865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28" y="382270"/>
                </a:moveTo>
                <a:lnTo>
                  <a:pt x="0" y="382270"/>
                </a:lnTo>
                <a:lnTo>
                  <a:pt x="38226" y="458470"/>
                </a:lnTo>
                <a:lnTo>
                  <a:pt x="66706" y="401320"/>
                </a:lnTo>
                <a:lnTo>
                  <a:pt x="34671" y="401320"/>
                </a:lnTo>
                <a:lnTo>
                  <a:pt x="31750" y="398526"/>
                </a:lnTo>
                <a:lnTo>
                  <a:pt x="31728" y="382270"/>
                </a:lnTo>
                <a:close/>
              </a:path>
              <a:path w="76200" h="458470">
                <a:moveTo>
                  <a:pt x="41148" y="0"/>
                </a:moveTo>
                <a:lnTo>
                  <a:pt x="34036" y="0"/>
                </a:lnTo>
                <a:lnTo>
                  <a:pt x="31241" y="2794"/>
                </a:lnTo>
                <a:lnTo>
                  <a:pt x="31750" y="398526"/>
                </a:lnTo>
                <a:lnTo>
                  <a:pt x="34671" y="401320"/>
                </a:lnTo>
                <a:lnTo>
                  <a:pt x="41656" y="401320"/>
                </a:lnTo>
                <a:lnTo>
                  <a:pt x="44450" y="398526"/>
                </a:lnTo>
                <a:lnTo>
                  <a:pt x="43941" y="6350"/>
                </a:lnTo>
                <a:lnTo>
                  <a:pt x="43941" y="2794"/>
                </a:lnTo>
                <a:lnTo>
                  <a:pt x="41148" y="0"/>
                </a:lnTo>
                <a:close/>
              </a:path>
              <a:path w="76200" h="458470">
                <a:moveTo>
                  <a:pt x="76200" y="382270"/>
                </a:moveTo>
                <a:lnTo>
                  <a:pt x="44433" y="382270"/>
                </a:lnTo>
                <a:lnTo>
                  <a:pt x="44450" y="398526"/>
                </a:lnTo>
                <a:lnTo>
                  <a:pt x="41656" y="401320"/>
                </a:lnTo>
                <a:lnTo>
                  <a:pt x="66706" y="401320"/>
                </a:lnTo>
                <a:lnTo>
                  <a:pt x="76200" y="382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891404" y="7809865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1750" y="233680"/>
                </a:moveTo>
                <a:lnTo>
                  <a:pt x="0" y="233680"/>
                </a:lnTo>
                <a:lnTo>
                  <a:pt x="38100" y="309880"/>
                </a:lnTo>
                <a:lnTo>
                  <a:pt x="66675" y="252730"/>
                </a:lnTo>
                <a:lnTo>
                  <a:pt x="34544" y="252730"/>
                </a:lnTo>
                <a:lnTo>
                  <a:pt x="31750" y="249936"/>
                </a:lnTo>
                <a:lnTo>
                  <a:pt x="31750" y="233680"/>
                </a:lnTo>
                <a:close/>
              </a:path>
              <a:path w="76200" h="309879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49936"/>
                </a:lnTo>
                <a:lnTo>
                  <a:pt x="34544" y="252730"/>
                </a:lnTo>
                <a:lnTo>
                  <a:pt x="41656" y="252730"/>
                </a:lnTo>
                <a:lnTo>
                  <a:pt x="44450" y="24993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09879">
                <a:moveTo>
                  <a:pt x="76200" y="233680"/>
                </a:moveTo>
                <a:lnTo>
                  <a:pt x="44450" y="233680"/>
                </a:lnTo>
                <a:lnTo>
                  <a:pt x="44450" y="249936"/>
                </a:lnTo>
                <a:lnTo>
                  <a:pt x="41656" y="252730"/>
                </a:lnTo>
                <a:lnTo>
                  <a:pt x="66675" y="252730"/>
                </a:lnTo>
                <a:lnTo>
                  <a:pt x="76200" y="233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3333115" y="7070216"/>
            <a:ext cx="421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237102" y="8137397"/>
            <a:ext cx="655955" cy="387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42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dirty="0" sz="1400" spc="-5">
                <a:latin typeface="Times New Roman"/>
                <a:cs typeface="Times New Roman"/>
              </a:rPr>
              <a:t>18/EI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627370" y="7581900"/>
            <a:ext cx="1021080" cy="429895"/>
          </a:xfrm>
          <a:custGeom>
            <a:avLst/>
            <a:gdLst/>
            <a:ahLst/>
            <a:cxnLst/>
            <a:rect l="l" t="t" r="r" b="b"/>
            <a:pathLst>
              <a:path w="1021079" h="429895">
                <a:moveTo>
                  <a:pt x="0" y="429894"/>
                </a:moveTo>
                <a:lnTo>
                  <a:pt x="1021079" y="429894"/>
                </a:lnTo>
                <a:lnTo>
                  <a:pt x="1021079" y="0"/>
                </a:lnTo>
                <a:lnTo>
                  <a:pt x="0" y="0"/>
                </a:lnTo>
                <a:lnTo>
                  <a:pt x="0" y="4298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558154" y="7809356"/>
            <a:ext cx="74803" cy="2024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672454" y="7632700"/>
            <a:ext cx="76200" cy="487045"/>
          </a:xfrm>
          <a:custGeom>
            <a:avLst/>
            <a:gdLst/>
            <a:ahLst/>
            <a:cxnLst/>
            <a:rect l="l" t="t" r="r" b="b"/>
            <a:pathLst>
              <a:path w="76200" h="487045">
                <a:moveTo>
                  <a:pt x="31750" y="410844"/>
                </a:moveTo>
                <a:lnTo>
                  <a:pt x="0" y="410844"/>
                </a:lnTo>
                <a:lnTo>
                  <a:pt x="38100" y="487044"/>
                </a:lnTo>
                <a:lnTo>
                  <a:pt x="66675" y="429894"/>
                </a:lnTo>
                <a:lnTo>
                  <a:pt x="34544" y="429894"/>
                </a:lnTo>
                <a:lnTo>
                  <a:pt x="31750" y="427100"/>
                </a:lnTo>
                <a:lnTo>
                  <a:pt x="31750" y="410844"/>
                </a:lnTo>
                <a:close/>
              </a:path>
              <a:path w="76200" h="48704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427100"/>
                </a:lnTo>
                <a:lnTo>
                  <a:pt x="34544" y="429894"/>
                </a:lnTo>
                <a:lnTo>
                  <a:pt x="41656" y="429894"/>
                </a:lnTo>
                <a:lnTo>
                  <a:pt x="44450" y="4271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87045">
                <a:moveTo>
                  <a:pt x="76200" y="410844"/>
                </a:moveTo>
                <a:lnTo>
                  <a:pt x="44450" y="410844"/>
                </a:lnTo>
                <a:lnTo>
                  <a:pt x="44450" y="427100"/>
                </a:lnTo>
                <a:lnTo>
                  <a:pt x="41656" y="429894"/>
                </a:lnTo>
                <a:lnTo>
                  <a:pt x="66675" y="429894"/>
                </a:lnTo>
                <a:lnTo>
                  <a:pt x="76200" y="410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5698997" y="7596377"/>
            <a:ext cx="381635" cy="43751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 marR="5080" indent="149225">
              <a:lnSpc>
                <a:spcPts val="1560"/>
              </a:lnSpc>
              <a:spcBef>
                <a:spcPts val="254"/>
              </a:spcBef>
            </a:pPr>
            <a:r>
              <a:rPr dirty="0" sz="1400" spc="-10">
                <a:latin typeface="Times New Roman"/>
                <a:cs typeface="Times New Roman"/>
              </a:rPr>
              <a:t>Vc  </a:t>
            </a:r>
            <a:r>
              <a:rPr dirty="0" sz="1400" spc="-5">
                <a:latin typeface="Times New Roman"/>
                <a:cs typeface="Times New Roman"/>
              </a:rPr>
              <a:t>6/EI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19" name="object 1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427735"/>
            <a:ext cx="6709409" cy="623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111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368" y="1458213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1508" y="151053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45589" y="151053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18614" y="151053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96947" y="151053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91079" y="151053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44904" y="1488694"/>
            <a:ext cx="2230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3125" algn="l"/>
                <a:tab pos="1257935" algn="l"/>
                <a:tab pos="211899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64103" y="151053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1234185"/>
            <a:ext cx="309943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01090">
              <a:lnSpc>
                <a:spcPts val="1380"/>
              </a:lnSpc>
              <a:spcBef>
                <a:spcPts val="100"/>
              </a:spcBef>
              <a:tabLst>
                <a:tab pos="1673860" algn="l"/>
                <a:tab pos="2052320" algn="l"/>
                <a:tab pos="29190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80"/>
              </a:lnSpc>
              <a:tabLst>
                <a:tab pos="1772920" algn="l"/>
                <a:tab pos="2279015" algn="l"/>
                <a:tab pos="301815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 </a:t>
            </a:r>
            <a:r>
              <a:rPr dirty="0" baseline="43650" sz="2100" spc="-12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[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0">
                <a:latin typeface="Cambria Math"/>
                <a:cs typeface="Cambria Math"/>
              </a:rPr>
              <a:t>]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[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8987" y="2020569"/>
            <a:ext cx="5111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1005" algn="l"/>
              </a:tabLst>
            </a:pPr>
            <a:r>
              <a:rPr dirty="0" sz="1000" spc="380">
                <a:latin typeface="Cambria Math"/>
                <a:cs typeface="Cambria Math"/>
              </a:rPr>
              <a:t> </a:t>
            </a:r>
            <a:r>
              <a:rPr dirty="0" sz="1000" spc="380">
                <a:latin typeface="Cambria Math"/>
                <a:cs typeface="Cambria Math"/>
              </a:rPr>
              <a:t>	</a:t>
            </a: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1932177"/>
            <a:ext cx="1211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38402" y="205104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45005" y="207289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4994274"/>
            <a:ext cx="859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180" y="5639180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3076" y="569150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04441" y="569150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97050" y="569150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60701" y="569150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4500" y="5552312"/>
            <a:ext cx="19678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4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 </a:t>
            </a:r>
            <a:r>
              <a:rPr dirty="0" baseline="43650" sz="2100" spc="-13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]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 [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85240">
              <a:lnSpc>
                <a:spcPts val="840"/>
              </a:lnSpc>
            </a:pPr>
            <a:r>
              <a:rPr dirty="0" sz="1400" spc="40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48001" y="5415152"/>
            <a:ext cx="5454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330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6472" y="5669660"/>
            <a:ext cx="179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3735" algn="l"/>
                <a:tab pos="1223645" algn="l"/>
                <a:tab pos="160210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9035" y="569150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863723" y="553707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53207" y="569150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639695" y="5552312"/>
            <a:ext cx="593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[ ] </a:t>
            </a:r>
            <a:r>
              <a:rPr dirty="0" sz="1400" spc="40">
                <a:latin typeface="Cambria Math"/>
                <a:cs typeface="Cambria Math"/>
              </a:rPr>
              <a:t>[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31159" y="569150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11575" y="569150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75480" y="569150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631819" y="5552312"/>
            <a:ext cx="523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0">
                <a:latin typeface="Cambria Math"/>
                <a:cs typeface="Cambria Math"/>
              </a:rPr>
              <a:t>[ ] [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0507" y="5415152"/>
            <a:ext cx="1542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0560" algn="l"/>
                <a:tab pos="934719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40507" y="5669660"/>
            <a:ext cx="1529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0525" algn="l"/>
                <a:tab pos="934719" algn="l"/>
                <a:tab pos="133667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71721" y="569150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96154" y="3075939"/>
            <a:ext cx="996950" cy="90805"/>
          </a:xfrm>
          <a:custGeom>
            <a:avLst/>
            <a:gdLst/>
            <a:ahLst/>
            <a:cxnLst/>
            <a:rect l="l" t="t" r="r" b="b"/>
            <a:pathLst>
              <a:path w="996950" h="90805">
                <a:moveTo>
                  <a:pt x="0" y="90804"/>
                </a:moveTo>
                <a:lnTo>
                  <a:pt x="996950" y="90804"/>
                </a:lnTo>
                <a:lnTo>
                  <a:pt x="9969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88129" y="3075939"/>
            <a:ext cx="1704975" cy="90805"/>
          </a:xfrm>
          <a:custGeom>
            <a:avLst/>
            <a:gdLst/>
            <a:ahLst/>
            <a:cxnLst/>
            <a:rect l="l" t="t" r="r" b="b"/>
            <a:pathLst>
              <a:path w="1704975" h="90805">
                <a:moveTo>
                  <a:pt x="0" y="90804"/>
                </a:moveTo>
                <a:lnTo>
                  <a:pt x="1704975" y="90804"/>
                </a:lnTo>
                <a:lnTo>
                  <a:pt x="17049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750117" y="3141027"/>
            <a:ext cx="1524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38345" y="3250564"/>
            <a:ext cx="6000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38345" y="3250564"/>
            <a:ext cx="600075" cy="90805"/>
          </a:xfrm>
          <a:custGeom>
            <a:avLst/>
            <a:gdLst/>
            <a:ahLst/>
            <a:cxnLst/>
            <a:rect l="l" t="t" r="r" b="b"/>
            <a:pathLst>
              <a:path w="600075" h="90804">
                <a:moveTo>
                  <a:pt x="0" y="90804"/>
                </a:moveTo>
                <a:lnTo>
                  <a:pt x="600075" y="90804"/>
                </a:lnTo>
                <a:lnTo>
                  <a:pt x="600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718809" y="3465702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97754" y="365696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793104" y="365696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88129" y="3828414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5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5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935854" y="3818889"/>
            <a:ext cx="809625" cy="76200"/>
          </a:xfrm>
          <a:custGeom>
            <a:avLst/>
            <a:gdLst/>
            <a:ahLst/>
            <a:cxnLst/>
            <a:rect l="l" t="t" r="r" b="b"/>
            <a:pathLst>
              <a:path w="8096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09625" h="76200">
                <a:moveTo>
                  <a:pt x="733425" y="0"/>
                </a:moveTo>
                <a:lnTo>
                  <a:pt x="733425" y="76200"/>
                </a:lnTo>
                <a:lnTo>
                  <a:pt x="796925" y="44450"/>
                </a:lnTo>
                <a:lnTo>
                  <a:pt x="749681" y="44450"/>
                </a:lnTo>
                <a:lnTo>
                  <a:pt x="752475" y="41655"/>
                </a:lnTo>
                <a:lnTo>
                  <a:pt x="752475" y="34544"/>
                </a:lnTo>
                <a:lnTo>
                  <a:pt x="749681" y="31750"/>
                </a:lnTo>
                <a:lnTo>
                  <a:pt x="796925" y="31750"/>
                </a:lnTo>
                <a:lnTo>
                  <a:pt x="733425" y="0"/>
                </a:lnTo>
                <a:close/>
              </a:path>
              <a:path w="8096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09625" h="76200">
                <a:moveTo>
                  <a:pt x="733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733425" y="44450"/>
                </a:lnTo>
                <a:lnTo>
                  <a:pt x="733425" y="31750"/>
                </a:lnTo>
                <a:close/>
              </a:path>
              <a:path w="809625" h="76200">
                <a:moveTo>
                  <a:pt x="796925" y="31750"/>
                </a:moveTo>
                <a:lnTo>
                  <a:pt x="749681" y="31750"/>
                </a:lnTo>
                <a:lnTo>
                  <a:pt x="752475" y="34544"/>
                </a:lnTo>
                <a:lnTo>
                  <a:pt x="752475" y="41655"/>
                </a:lnTo>
                <a:lnTo>
                  <a:pt x="749681" y="44450"/>
                </a:lnTo>
                <a:lnTo>
                  <a:pt x="796925" y="44450"/>
                </a:lnTo>
                <a:lnTo>
                  <a:pt x="809625" y="38100"/>
                </a:lnTo>
                <a:lnTo>
                  <a:pt x="7969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183504" y="3968622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06770" y="3124057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09084" y="3171189"/>
            <a:ext cx="2417445" cy="447675"/>
          </a:xfrm>
          <a:custGeom>
            <a:avLst/>
            <a:gdLst/>
            <a:ahLst/>
            <a:cxnLst/>
            <a:rect l="l" t="t" r="r" b="b"/>
            <a:pathLst>
              <a:path w="2417445" h="447675">
                <a:moveTo>
                  <a:pt x="0" y="447675"/>
                </a:moveTo>
                <a:lnTo>
                  <a:pt x="0" y="0"/>
                </a:lnTo>
                <a:lnTo>
                  <a:pt x="2417444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097654" y="2612389"/>
            <a:ext cx="1752600" cy="447675"/>
          </a:xfrm>
          <a:custGeom>
            <a:avLst/>
            <a:gdLst/>
            <a:ahLst/>
            <a:cxnLst/>
            <a:rect l="l" t="t" r="r" b="b"/>
            <a:pathLst>
              <a:path w="1752600" h="447675">
                <a:moveTo>
                  <a:pt x="0" y="0"/>
                </a:moveTo>
                <a:lnTo>
                  <a:pt x="0" y="447675"/>
                </a:lnTo>
                <a:lnTo>
                  <a:pt x="1752600" y="4476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223384" y="2618739"/>
            <a:ext cx="76200" cy="447675"/>
          </a:xfrm>
          <a:custGeom>
            <a:avLst/>
            <a:gdLst/>
            <a:ahLst/>
            <a:cxnLst/>
            <a:rect l="l" t="t" r="r" b="b"/>
            <a:pathLst>
              <a:path w="76200" h="447675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44880"/>
                </a:lnTo>
                <a:lnTo>
                  <a:pt x="34543" y="447675"/>
                </a:lnTo>
                <a:lnTo>
                  <a:pt x="41655" y="447675"/>
                </a:lnTo>
                <a:lnTo>
                  <a:pt x="44450" y="444880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4476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4767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783963" y="2725419"/>
            <a:ext cx="76200" cy="340995"/>
          </a:xfrm>
          <a:custGeom>
            <a:avLst/>
            <a:gdLst/>
            <a:ahLst/>
            <a:cxnLst/>
            <a:rect l="l" t="t" r="r" b="b"/>
            <a:pathLst>
              <a:path w="76200" h="340994">
                <a:moveTo>
                  <a:pt x="31726" y="76178"/>
                </a:moveTo>
                <a:lnTo>
                  <a:pt x="31241" y="334645"/>
                </a:lnTo>
                <a:lnTo>
                  <a:pt x="31241" y="338200"/>
                </a:lnTo>
                <a:lnTo>
                  <a:pt x="34036" y="340995"/>
                </a:lnTo>
                <a:lnTo>
                  <a:pt x="41148" y="340995"/>
                </a:lnTo>
                <a:lnTo>
                  <a:pt x="43941" y="338200"/>
                </a:lnTo>
                <a:lnTo>
                  <a:pt x="44419" y="76221"/>
                </a:lnTo>
                <a:lnTo>
                  <a:pt x="31726" y="76178"/>
                </a:lnTo>
                <a:close/>
              </a:path>
              <a:path w="76200" h="340994">
                <a:moveTo>
                  <a:pt x="66659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19" y="76221"/>
                </a:lnTo>
                <a:lnTo>
                  <a:pt x="76200" y="76327"/>
                </a:lnTo>
                <a:lnTo>
                  <a:pt x="66659" y="57150"/>
                </a:lnTo>
                <a:close/>
              </a:path>
              <a:path w="76200" h="340994">
                <a:moveTo>
                  <a:pt x="41656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1726" y="76178"/>
                </a:lnTo>
                <a:lnTo>
                  <a:pt x="44419" y="7622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0994">
                <a:moveTo>
                  <a:pt x="38226" y="0"/>
                </a:moveTo>
                <a:lnTo>
                  <a:pt x="0" y="76073"/>
                </a:lnTo>
                <a:lnTo>
                  <a:pt x="31726" y="76178"/>
                </a:lnTo>
                <a:lnTo>
                  <a:pt x="31750" y="59944"/>
                </a:lnTo>
                <a:lnTo>
                  <a:pt x="34671" y="57150"/>
                </a:lnTo>
                <a:lnTo>
                  <a:pt x="66659" y="57150"/>
                </a:lnTo>
                <a:lnTo>
                  <a:pt x="38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70984" y="3160394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50" y="382270"/>
                </a:moveTo>
                <a:lnTo>
                  <a:pt x="0" y="382270"/>
                </a:lnTo>
                <a:lnTo>
                  <a:pt x="38100" y="458470"/>
                </a:lnTo>
                <a:lnTo>
                  <a:pt x="66675" y="401320"/>
                </a:lnTo>
                <a:lnTo>
                  <a:pt x="34543" y="401320"/>
                </a:lnTo>
                <a:lnTo>
                  <a:pt x="31750" y="398525"/>
                </a:lnTo>
                <a:lnTo>
                  <a:pt x="31750" y="382270"/>
                </a:lnTo>
                <a:close/>
              </a:path>
              <a:path w="76200" h="458470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98525"/>
                </a:lnTo>
                <a:lnTo>
                  <a:pt x="34543" y="401320"/>
                </a:lnTo>
                <a:lnTo>
                  <a:pt x="41655" y="401320"/>
                </a:lnTo>
                <a:lnTo>
                  <a:pt x="44450" y="39852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58470">
                <a:moveTo>
                  <a:pt x="76200" y="382270"/>
                </a:moveTo>
                <a:lnTo>
                  <a:pt x="44450" y="382270"/>
                </a:lnTo>
                <a:lnTo>
                  <a:pt x="44450" y="398525"/>
                </a:lnTo>
                <a:lnTo>
                  <a:pt x="41655" y="401320"/>
                </a:lnTo>
                <a:lnTo>
                  <a:pt x="66675" y="401320"/>
                </a:lnTo>
                <a:lnTo>
                  <a:pt x="76200" y="382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89628" y="313943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31728" y="382270"/>
                </a:moveTo>
                <a:lnTo>
                  <a:pt x="0" y="382270"/>
                </a:lnTo>
                <a:lnTo>
                  <a:pt x="38226" y="458470"/>
                </a:lnTo>
                <a:lnTo>
                  <a:pt x="66706" y="401320"/>
                </a:lnTo>
                <a:lnTo>
                  <a:pt x="34671" y="401320"/>
                </a:lnTo>
                <a:lnTo>
                  <a:pt x="31750" y="398525"/>
                </a:lnTo>
                <a:lnTo>
                  <a:pt x="31728" y="382270"/>
                </a:lnTo>
                <a:close/>
              </a:path>
              <a:path w="76200" h="458470">
                <a:moveTo>
                  <a:pt x="41148" y="0"/>
                </a:moveTo>
                <a:lnTo>
                  <a:pt x="34036" y="0"/>
                </a:lnTo>
                <a:lnTo>
                  <a:pt x="31242" y="2794"/>
                </a:lnTo>
                <a:lnTo>
                  <a:pt x="31750" y="398525"/>
                </a:lnTo>
                <a:lnTo>
                  <a:pt x="34671" y="401320"/>
                </a:lnTo>
                <a:lnTo>
                  <a:pt x="41656" y="401320"/>
                </a:lnTo>
                <a:lnTo>
                  <a:pt x="44450" y="398525"/>
                </a:lnTo>
                <a:lnTo>
                  <a:pt x="43942" y="6350"/>
                </a:lnTo>
                <a:lnTo>
                  <a:pt x="43942" y="2794"/>
                </a:lnTo>
                <a:lnTo>
                  <a:pt x="41148" y="0"/>
                </a:lnTo>
                <a:close/>
              </a:path>
              <a:path w="76200" h="458470">
                <a:moveTo>
                  <a:pt x="76200" y="382270"/>
                </a:moveTo>
                <a:lnTo>
                  <a:pt x="44433" y="382270"/>
                </a:lnTo>
                <a:lnTo>
                  <a:pt x="44450" y="398525"/>
                </a:lnTo>
                <a:lnTo>
                  <a:pt x="41656" y="401320"/>
                </a:lnTo>
                <a:lnTo>
                  <a:pt x="66706" y="401320"/>
                </a:lnTo>
                <a:lnTo>
                  <a:pt x="76200" y="382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65395" y="3139439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1750" y="233679"/>
                </a:moveTo>
                <a:lnTo>
                  <a:pt x="0" y="233679"/>
                </a:lnTo>
                <a:lnTo>
                  <a:pt x="38100" y="309879"/>
                </a:lnTo>
                <a:lnTo>
                  <a:pt x="66675" y="252729"/>
                </a:lnTo>
                <a:lnTo>
                  <a:pt x="34543" y="252729"/>
                </a:lnTo>
                <a:lnTo>
                  <a:pt x="31750" y="249936"/>
                </a:lnTo>
                <a:lnTo>
                  <a:pt x="31750" y="233679"/>
                </a:lnTo>
                <a:close/>
              </a:path>
              <a:path w="76200" h="309879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249936"/>
                </a:lnTo>
                <a:lnTo>
                  <a:pt x="34543" y="252729"/>
                </a:lnTo>
                <a:lnTo>
                  <a:pt x="41655" y="252729"/>
                </a:lnTo>
                <a:lnTo>
                  <a:pt x="44450" y="24993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09879">
                <a:moveTo>
                  <a:pt x="76200" y="233679"/>
                </a:moveTo>
                <a:lnTo>
                  <a:pt x="44450" y="233679"/>
                </a:lnTo>
                <a:lnTo>
                  <a:pt x="44450" y="249936"/>
                </a:lnTo>
                <a:lnTo>
                  <a:pt x="41655" y="252729"/>
                </a:lnTo>
                <a:lnTo>
                  <a:pt x="66675" y="252729"/>
                </a:lnTo>
                <a:lnTo>
                  <a:pt x="76200" y="233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425063" y="2430637"/>
            <a:ext cx="628650" cy="141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98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24/EI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algn="r">
              <a:lnSpc>
                <a:spcPts val="1430"/>
              </a:lnSpc>
            </a:pP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dirty="0" sz="1400" spc="-5">
                <a:latin typeface="Times New Roman"/>
                <a:cs typeface="Times New Roman"/>
              </a:rPr>
              <a:t>18/EI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801359" y="2911474"/>
            <a:ext cx="1021080" cy="429895"/>
          </a:xfrm>
          <a:custGeom>
            <a:avLst/>
            <a:gdLst/>
            <a:ahLst/>
            <a:cxnLst/>
            <a:rect l="l" t="t" r="r" b="b"/>
            <a:pathLst>
              <a:path w="1021079" h="429895">
                <a:moveTo>
                  <a:pt x="0" y="429895"/>
                </a:moveTo>
                <a:lnTo>
                  <a:pt x="1021080" y="429895"/>
                </a:lnTo>
                <a:lnTo>
                  <a:pt x="1021080" y="0"/>
                </a:lnTo>
                <a:lnTo>
                  <a:pt x="0" y="0"/>
                </a:lnTo>
                <a:lnTo>
                  <a:pt x="0" y="4298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732145" y="3138931"/>
            <a:ext cx="74802" cy="2024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846445" y="2962274"/>
            <a:ext cx="76200" cy="487045"/>
          </a:xfrm>
          <a:custGeom>
            <a:avLst/>
            <a:gdLst/>
            <a:ahLst/>
            <a:cxnLst/>
            <a:rect l="l" t="t" r="r" b="b"/>
            <a:pathLst>
              <a:path w="76200" h="487045">
                <a:moveTo>
                  <a:pt x="31750" y="410844"/>
                </a:moveTo>
                <a:lnTo>
                  <a:pt x="0" y="410844"/>
                </a:lnTo>
                <a:lnTo>
                  <a:pt x="38100" y="487044"/>
                </a:lnTo>
                <a:lnTo>
                  <a:pt x="66675" y="429894"/>
                </a:lnTo>
                <a:lnTo>
                  <a:pt x="34543" y="429894"/>
                </a:lnTo>
                <a:lnTo>
                  <a:pt x="31750" y="427100"/>
                </a:lnTo>
                <a:lnTo>
                  <a:pt x="31750" y="410844"/>
                </a:lnTo>
                <a:close/>
              </a:path>
              <a:path w="76200" h="487045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27100"/>
                </a:lnTo>
                <a:lnTo>
                  <a:pt x="34543" y="429894"/>
                </a:lnTo>
                <a:lnTo>
                  <a:pt x="41655" y="429894"/>
                </a:lnTo>
                <a:lnTo>
                  <a:pt x="44450" y="4271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87045">
                <a:moveTo>
                  <a:pt x="76200" y="410844"/>
                </a:moveTo>
                <a:lnTo>
                  <a:pt x="44450" y="410844"/>
                </a:lnTo>
                <a:lnTo>
                  <a:pt x="44450" y="427100"/>
                </a:lnTo>
                <a:lnTo>
                  <a:pt x="41655" y="429894"/>
                </a:lnTo>
                <a:lnTo>
                  <a:pt x="66675" y="429894"/>
                </a:lnTo>
                <a:lnTo>
                  <a:pt x="76200" y="410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5872734" y="2924301"/>
            <a:ext cx="381635" cy="4381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 marR="5080" indent="149225">
              <a:lnSpc>
                <a:spcPts val="1560"/>
              </a:lnSpc>
              <a:spcBef>
                <a:spcPts val="254"/>
              </a:spcBef>
            </a:pPr>
            <a:r>
              <a:rPr dirty="0" sz="1400" spc="-10">
                <a:latin typeface="Times New Roman"/>
                <a:cs typeface="Times New Roman"/>
              </a:rPr>
              <a:t>Vc  </a:t>
            </a:r>
            <a:r>
              <a:rPr dirty="0" sz="1400" spc="-5">
                <a:latin typeface="Times New Roman"/>
                <a:cs typeface="Times New Roman"/>
              </a:rPr>
              <a:t>6/EI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32479" y="2333624"/>
            <a:ext cx="1463675" cy="1618615"/>
          </a:xfrm>
          <a:custGeom>
            <a:avLst/>
            <a:gdLst/>
            <a:ahLst/>
            <a:cxnLst/>
            <a:rect l="l" t="t" r="r" b="b"/>
            <a:pathLst>
              <a:path w="1463675" h="1618614">
                <a:moveTo>
                  <a:pt x="0" y="1618615"/>
                </a:moveTo>
                <a:lnTo>
                  <a:pt x="1463675" y="1618615"/>
                </a:lnTo>
                <a:lnTo>
                  <a:pt x="1463675" y="0"/>
                </a:lnTo>
                <a:lnTo>
                  <a:pt x="0" y="0"/>
                </a:lnTo>
                <a:lnTo>
                  <a:pt x="0" y="1618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37050" y="2717418"/>
            <a:ext cx="385445" cy="908685"/>
          </a:xfrm>
          <a:custGeom>
            <a:avLst/>
            <a:gdLst/>
            <a:ahLst/>
            <a:cxnLst/>
            <a:rect l="l" t="t" r="r" b="b"/>
            <a:pathLst>
              <a:path w="385445" h="908685">
                <a:moveTo>
                  <a:pt x="304612" y="29996"/>
                </a:moveTo>
                <a:lnTo>
                  <a:pt x="265302" y="52578"/>
                </a:lnTo>
                <a:lnTo>
                  <a:pt x="231139" y="80137"/>
                </a:lnTo>
                <a:lnTo>
                  <a:pt x="196469" y="116967"/>
                </a:lnTo>
                <a:lnTo>
                  <a:pt x="170307" y="148844"/>
                </a:lnTo>
                <a:lnTo>
                  <a:pt x="139826" y="187325"/>
                </a:lnTo>
                <a:lnTo>
                  <a:pt x="107314" y="230759"/>
                </a:lnTo>
                <a:lnTo>
                  <a:pt x="75437" y="276860"/>
                </a:lnTo>
                <a:lnTo>
                  <a:pt x="46227" y="323976"/>
                </a:lnTo>
                <a:lnTo>
                  <a:pt x="22351" y="370459"/>
                </a:lnTo>
                <a:lnTo>
                  <a:pt x="5969" y="414274"/>
                </a:lnTo>
                <a:lnTo>
                  <a:pt x="0" y="454151"/>
                </a:lnTo>
                <a:lnTo>
                  <a:pt x="380" y="463296"/>
                </a:lnTo>
                <a:lnTo>
                  <a:pt x="13588" y="506475"/>
                </a:lnTo>
                <a:lnTo>
                  <a:pt x="47244" y="552196"/>
                </a:lnTo>
                <a:lnTo>
                  <a:pt x="76580" y="580390"/>
                </a:lnTo>
                <a:lnTo>
                  <a:pt x="108458" y="607314"/>
                </a:lnTo>
                <a:lnTo>
                  <a:pt x="140715" y="633857"/>
                </a:lnTo>
                <a:lnTo>
                  <a:pt x="156210" y="646938"/>
                </a:lnTo>
                <a:lnTo>
                  <a:pt x="184276" y="673481"/>
                </a:lnTo>
                <a:lnTo>
                  <a:pt x="241808" y="742315"/>
                </a:lnTo>
                <a:lnTo>
                  <a:pt x="286130" y="797051"/>
                </a:lnTo>
                <a:lnTo>
                  <a:pt x="372872" y="905510"/>
                </a:lnTo>
                <a:lnTo>
                  <a:pt x="375030" y="908176"/>
                </a:lnTo>
                <a:lnTo>
                  <a:pt x="379095" y="908685"/>
                </a:lnTo>
                <a:lnTo>
                  <a:pt x="384555" y="904240"/>
                </a:lnTo>
                <a:lnTo>
                  <a:pt x="384937" y="900303"/>
                </a:lnTo>
                <a:lnTo>
                  <a:pt x="382777" y="897509"/>
                </a:lnTo>
                <a:lnTo>
                  <a:pt x="296037" y="789051"/>
                </a:lnTo>
                <a:lnTo>
                  <a:pt x="251713" y="734314"/>
                </a:lnTo>
                <a:lnTo>
                  <a:pt x="206248" y="678942"/>
                </a:lnTo>
                <a:lnTo>
                  <a:pt x="179704" y="651129"/>
                </a:lnTo>
                <a:lnTo>
                  <a:pt x="148971" y="624205"/>
                </a:lnTo>
                <a:lnTo>
                  <a:pt x="100457" y="584200"/>
                </a:lnTo>
                <a:lnTo>
                  <a:pt x="84836" y="570738"/>
                </a:lnTo>
                <a:lnTo>
                  <a:pt x="56261" y="543306"/>
                </a:lnTo>
                <a:lnTo>
                  <a:pt x="24511" y="499999"/>
                </a:lnTo>
                <a:lnTo>
                  <a:pt x="13080" y="461645"/>
                </a:lnTo>
                <a:lnTo>
                  <a:pt x="12700" y="453517"/>
                </a:lnTo>
                <a:lnTo>
                  <a:pt x="13080" y="445135"/>
                </a:lnTo>
                <a:lnTo>
                  <a:pt x="21336" y="407289"/>
                </a:lnTo>
                <a:lnTo>
                  <a:pt x="44830" y="352933"/>
                </a:lnTo>
                <a:lnTo>
                  <a:pt x="71247" y="306959"/>
                </a:lnTo>
                <a:lnTo>
                  <a:pt x="101726" y="260731"/>
                </a:lnTo>
                <a:lnTo>
                  <a:pt x="133858" y="216154"/>
                </a:lnTo>
                <a:lnTo>
                  <a:pt x="165480" y="175260"/>
                </a:lnTo>
                <a:lnTo>
                  <a:pt x="193928" y="139954"/>
                </a:lnTo>
                <a:lnTo>
                  <a:pt x="228853" y="99949"/>
                </a:lnTo>
                <a:lnTo>
                  <a:pt x="261874" y="70739"/>
                </a:lnTo>
                <a:lnTo>
                  <a:pt x="294259" y="49403"/>
                </a:lnTo>
                <a:lnTo>
                  <a:pt x="309194" y="41819"/>
                </a:lnTo>
                <a:lnTo>
                  <a:pt x="304612" y="29996"/>
                </a:lnTo>
                <a:close/>
              </a:path>
              <a:path w="385445" h="908685">
                <a:moveTo>
                  <a:pt x="363534" y="23749"/>
                </a:moveTo>
                <a:lnTo>
                  <a:pt x="319404" y="23749"/>
                </a:lnTo>
                <a:lnTo>
                  <a:pt x="323088" y="25273"/>
                </a:lnTo>
                <a:lnTo>
                  <a:pt x="324485" y="28575"/>
                </a:lnTo>
                <a:lnTo>
                  <a:pt x="325882" y="31750"/>
                </a:lnTo>
                <a:lnTo>
                  <a:pt x="324358" y="35560"/>
                </a:lnTo>
                <a:lnTo>
                  <a:pt x="321055" y="36830"/>
                </a:lnTo>
                <a:lnTo>
                  <a:pt x="309194" y="41819"/>
                </a:lnTo>
                <a:lnTo>
                  <a:pt x="320548" y="71120"/>
                </a:lnTo>
                <a:lnTo>
                  <a:pt x="363534" y="23749"/>
                </a:lnTo>
                <a:close/>
              </a:path>
              <a:path w="385445" h="908685">
                <a:moveTo>
                  <a:pt x="319404" y="23749"/>
                </a:moveTo>
                <a:lnTo>
                  <a:pt x="304612" y="29996"/>
                </a:lnTo>
                <a:lnTo>
                  <a:pt x="309194" y="41819"/>
                </a:lnTo>
                <a:lnTo>
                  <a:pt x="321055" y="36830"/>
                </a:lnTo>
                <a:lnTo>
                  <a:pt x="324358" y="35560"/>
                </a:lnTo>
                <a:lnTo>
                  <a:pt x="325882" y="31750"/>
                </a:lnTo>
                <a:lnTo>
                  <a:pt x="324485" y="28575"/>
                </a:lnTo>
                <a:lnTo>
                  <a:pt x="323088" y="25273"/>
                </a:lnTo>
                <a:lnTo>
                  <a:pt x="319404" y="23749"/>
                </a:lnTo>
                <a:close/>
              </a:path>
              <a:path w="385445" h="908685">
                <a:moveTo>
                  <a:pt x="292988" y="0"/>
                </a:moveTo>
                <a:lnTo>
                  <a:pt x="304612" y="29996"/>
                </a:lnTo>
                <a:lnTo>
                  <a:pt x="319404" y="23749"/>
                </a:lnTo>
                <a:lnTo>
                  <a:pt x="363534" y="23749"/>
                </a:lnTo>
                <a:lnTo>
                  <a:pt x="377825" y="8000"/>
                </a:lnTo>
                <a:lnTo>
                  <a:pt x="292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168521" y="2581401"/>
            <a:ext cx="184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39436" y="2483866"/>
            <a:ext cx="421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17872" y="3465702"/>
            <a:ext cx="621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12/EI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783963" y="310006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20" y="273071"/>
                </a:moveTo>
                <a:lnTo>
                  <a:pt x="0" y="273177"/>
                </a:lnTo>
                <a:lnTo>
                  <a:pt x="38226" y="349250"/>
                </a:lnTo>
                <a:lnTo>
                  <a:pt x="66659" y="292100"/>
                </a:lnTo>
                <a:lnTo>
                  <a:pt x="34671" y="292100"/>
                </a:lnTo>
                <a:lnTo>
                  <a:pt x="31750" y="289306"/>
                </a:lnTo>
                <a:lnTo>
                  <a:pt x="31720" y="273071"/>
                </a:lnTo>
                <a:close/>
              </a:path>
              <a:path w="76200" h="349250">
                <a:moveTo>
                  <a:pt x="44426" y="273028"/>
                </a:moveTo>
                <a:lnTo>
                  <a:pt x="31720" y="273071"/>
                </a:lnTo>
                <a:lnTo>
                  <a:pt x="31750" y="289306"/>
                </a:lnTo>
                <a:lnTo>
                  <a:pt x="34671" y="292100"/>
                </a:lnTo>
                <a:lnTo>
                  <a:pt x="41656" y="292100"/>
                </a:lnTo>
                <a:lnTo>
                  <a:pt x="44450" y="289306"/>
                </a:lnTo>
                <a:lnTo>
                  <a:pt x="44426" y="273028"/>
                </a:lnTo>
                <a:close/>
              </a:path>
              <a:path w="76200" h="349250">
                <a:moveTo>
                  <a:pt x="76200" y="272923"/>
                </a:moveTo>
                <a:lnTo>
                  <a:pt x="44426" y="273028"/>
                </a:lnTo>
                <a:lnTo>
                  <a:pt x="44450" y="289306"/>
                </a:lnTo>
                <a:lnTo>
                  <a:pt x="41656" y="292100"/>
                </a:lnTo>
                <a:lnTo>
                  <a:pt x="66659" y="292100"/>
                </a:lnTo>
                <a:lnTo>
                  <a:pt x="76200" y="272923"/>
                </a:lnTo>
                <a:close/>
              </a:path>
              <a:path w="76200" h="349250">
                <a:moveTo>
                  <a:pt x="41148" y="0"/>
                </a:moveTo>
                <a:lnTo>
                  <a:pt x="34036" y="0"/>
                </a:lnTo>
                <a:lnTo>
                  <a:pt x="31241" y="2794"/>
                </a:lnTo>
                <a:lnTo>
                  <a:pt x="31720" y="273071"/>
                </a:lnTo>
                <a:lnTo>
                  <a:pt x="44426" y="273028"/>
                </a:lnTo>
                <a:lnTo>
                  <a:pt x="43941" y="6350"/>
                </a:lnTo>
                <a:lnTo>
                  <a:pt x="43941" y="2794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2018-11-21T18:49:43Z</dcterms:created>
  <dcterms:modified xsi:type="dcterms:W3CDTF">2018-11-21T18:49:43Z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